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96" autoAdjust="0"/>
    <p:restoredTop sz="94660"/>
  </p:normalViewPr>
  <p:slideViewPr>
    <p:cSldViewPr>
      <p:cViewPr varScale="1">
        <p:scale>
          <a:sx n="60" d="100"/>
          <a:sy n="60" d="100"/>
        </p:scale>
        <p:origin x="3480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214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32760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32570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76121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3374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49669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25182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30562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1467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57442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3561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1" name="Group 301">
            <a:extLst>
              <a:ext uri="{FF2B5EF4-FFF2-40B4-BE49-F238E27FC236}">
                <a16:creationId xmlns:a16="http://schemas.microsoft.com/office/drawing/2014/main" id="{F2ED3C4C-8CEA-49D1-A112-1163B2B5DBEC}"/>
              </a:ext>
            </a:extLst>
          </p:cNvPr>
          <p:cNvGrpSpPr>
            <a:grpSpLocks/>
          </p:cNvGrpSpPr>
          <p:nvPr/>
        </p:nvGrpSpPr>
        <p:grpSpPr bwMode="auto">
          <a:xfrm>
            <a:off x="1155700" y="234950"/>
            <a:ext cx="7875588" cy="12241213"/>
            <a:chOff x="728" y="148"/>
            <a:chExt cx="4961" cy="7711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B5E2FA9C-29C9-4D99-854A-0073475C6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" y="2500"/>
              <a:ext cx="1870" cy="1673"/>
            </a:xfrm>
            <a:custGeom>
              <a:avLst/>
              <a:gdLst>
                <a:gd name="T0" fmla="*/ 1276 w 1871"/>
                <a:gd name="T1" fmla="*/ 1616 h 1673"/>
                <a:gd name="T2" fmla="*/ 1134 w 1871"/>
                <a:gd name="T3" fmla="*/ 1616 h 1673"/>
                <a:gd name="T4" fmla="*/ 1078 w 1871"/>
                <a:gd name="T5" fmla="*/ 1559 h 1673"/>
                <a:gd name="T6" fmla="*/ 993 w 1871"/>
                <a:gd name="T7" fmla="*/ 1588 h 1673"/>
                <a:gd name="T8" fmla="*/ 737 w 1871"/>
                <a:gd name="T9" fmla="*/ 1503 h 1673"/>
                <a:gd name="T10" fmla="*/ 652 w 1871"/>
                <a:gd name="T11" fmla="*/ 1361 h 1673"/>
                <a:gd name="T12" fmla="*/ 482 w 1871"/>
                <a:gd name="T13" fmla="*/ 1276 h 1673"/>
                <a:gd name="T14" fmla="*/ 284 w 1871"/>
                <a:gd name="T15" fmla="*/ 1361 h 1673"/>
                <a:gd name="T16" fmla="*/ 199 w 1871"/>
                <a:gd name="T17" fmla="*/ 1304 h 1673"/>
                <a:gd name="T18" fmla="*/ 170 w 1871"/>
                <a:gd name="T19" fmla="*/ 1219 h 1673"/>
                <a:gd name="T20" fmla="*/ 85 w 1871"/>
                <a:gd name="T21" fmla="*/ 1276 h 1673"/>
                <a:gd name="T22" fmla="*/ 0 w 1871"/>
                <a:gd name="T23" fmla="*/ 1219 h 1673"/>
                <a:gd name="T24" fmla="*/ 57 w 1871"/>
                <a:gd name="T25" fmla="*/ 1077 h 1673"/>
                <a:gd name="T26" fmla="*/ 199 w 1871"/>
                <a:gd name="T27" fmla="*/ 1106 h 1673"/>
                <a:gd name="T28" fmla="*/ 284 w 1871"/>
                <a:gd name="T29" fmla="*/ 964 h 1673"/>
                <a:gd name="T30" fmla="*/ 341 w 1871"/>
                <a:gd name="T31" fmla="*/ 936 h 1673"/>
                <a:gd name="T32" fmla="*/ 454 w 1871"/>
                <a:gd name="T33" fmla="*/ 766 h 1673"/>
                <a:gd name="T34" fmla="*/ 596 w 1871"/>
                <a:gd name="T35" fmla="*/ 737 h 1673"/>
                <a:gd name="T36" fmla="*/ 596 w 1871"/>
                <a:gd name="T37" fmla="*/ 567 h 1673"/>
                <a:gd name="T38" fmla="*/ 567 w 1871"/>
                <a:gd name="T39" fmla="*/ 510 h 1673"/>
                <a:gd name="T40" fmla="*/ 482 w 1871"/>
                <a:gd name="T41" fmla="*/ 482 h 1673"/>
                <a:gd name="T42" fmla="*/ 426 w 1871"/>
                <a:gd name="T43" fmla="*/ 397 h 1673"/>
                <a:gd name="T44" fmla="*/ 426 w 1871"/>
                <a:gd name="T45" fmla="*/ 199 h 1673"/>
                <a:gd name="T46" fmla="*/ 539 w 1871"/>
                <a:gd name="T47" fmla="*/ 142 h 1673"/>
                <a:gd name="T48" fmla="*/ 567 w 1871"/>
                <a:gd name="T49" fmla="*/ 57 h 1673"/>
                <a:gd name="T50" fmla="*/ 624 w 1871"/>
                <a:gd name="T51" fmla="*/ 0 h 1673"/>
                <a:gd name="T52" fmla="*/ 709 w 1871"/>
                <a:gd name="T53" fmla="*/ 85 h 1673"/>
                <a:gd name="T54" fmla="*/ 936 w 1871"/>
                <a:gd name="T55" fmla="*/ 142 h 1673"/>
                <a:gd name="T56" fmla="*/ 993 w 1871"/>
                <a:gd name="T57" fmla="*/ 170 h 1673"/>
                <a:gd name="T58" fmla="*/ 1049 w 1871"/>
                <a:gd name="T59" fmla="*/ 312 h 1673"/>
                <a:gd name="T60" fmla="*/ 1021 w 1871"/>
                <a:gd name="T61" fmla="*/ 397 h 1673"/>
                <a:gd name="T62" fmla="*/ 1106 w 1871"/>
                <a:gd name="T63" fmla="*/ 425 h 1673"/>
                <a:gd name="T64" fmla="*/ 1191 w 1871"/>
                <a:gd name="T65" fmla="*/ 397 h 1673"/>
                <a:gd name="T66" fmla="*/ 1304 w 1871"/>
                <a:gd name="T67" fmla="*/ 340 h 1673"/>
                <a:gd name="T68" fmla="*/ 1446 w 1871"/>
                <a:gd name="T69" fmla="*/ 340 h 1673"/>
                <a:gd name="T70" fmla="*/ 1531 w 1871"/>
                <a:gd name="T71" fmla="*/ 369 h 1673"/>
                <a:gd name="T72" fmla="*/ 1588 w 1871"/>
                <a:gd name="T73" fmla="*/ 199 h 1673"/>
                <a:gd name="T74" fmla="*/ 1730 w 1871"/>
                <a:gd name="T75" fmla="*/ 199 h 1673"/>
                <a:gd name="T76" fmla="*/ 1786 w 1871"/>
                <a:gd name="T77" fmla="*/ 340 h 1673"/>
                <a:gd name="T78" fmla="*/ 1871 w 1871"/>
                <a:gd name="T79" fmla="*/ 539 h 1673"/>
                <a:gd name="T80" fmla="*/ 1786 w 1871"/>
                <a:gd name="T81" fmla="*/ 539 h 1673"/>
                <a:gd name="T82" fmla="*/ 1616 w 1871"/>
                <a:gd name="T83" fmla="*/ 737 h 1673"/>
                <a:gd name="T84" fmla="*/ 1475 w 1871"/>
                <a:gd name="T85" fmla="*/ 794 h 1673"/>
                <a:gd name="T86" fmla="*/ 1418 w 1871"/>
                <a:gd name="T87" fmla="*/ 879 h 1673"/>
                <a:gd name="T88" fmla="*/ 1446 w 1871"/>
                <a:gd name="T89" fmla="*/ 1021 h 1673"/>
                <a:gd name="T90" fmla="*/ 1361 w 1871"/>
                <a:gd name="T91" fmla="*/ 1191 h 1673"/>
                <a:gd name="T92" fmla="*/ 1248 w 1871"/>
                <a:gd name="T93" fmla="*/ 1276 h 1673"/>
                <a:gd name="T94" fmla="*/ 1248 w 1871"/>
                <a:gd name="T95" fmla="*/ 1389 h 1673"/>
                <a:gd name="T96" fmla="*/ 1560 w 1871"/>
                <a:gd name="T97" fmla="*/ 1616 h 1673"/>
                <a:gd name="T98" fmla="*/ 1503 w 1871"/>
                <a:gd name="T99" fmla="*/ 1673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71" h="1673">
                  <a:moveTo>
                    <a:pt x="1446" y="1616"/>
                  </a:moveTo>
                  <a:lnTo>
                    <a:pt x="1276" y="1616"/>
                  </a:lnTo>
                  <a:lnTo>
                    <a:pt x="1219" y="1644"/>
                  </a:lnTo>
                  <a:lnTo>
                    <a:pt x="1134" y="1616"/>
                  </a:lnTo>
                  <a:lnTo>
                    <a:pt x="1078" y="1644"/>
                  </a:lnTo>
                  <a:lnTo>
                    <a:pt x="1078" y="1559"/>
                  </a:lnTo>
                  <a:lnTo>
                    <a:pt x="1021" y="1446"/>
                  </a:lnTo>
                  <a:lnTo>
                    <a:pt x="993" y="1588"/>
                  </a:lnTo>
                  <a:lnTo>
                    <a:pt x="879" y="1474"/>
                  </a:lnTo>
                  <a:lnTo>
                    <a:pt x="737" y="1503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567" y="1361"/>
                  </a:lnTo>
                  <a:lnTo>
                    <a:pt x="482" y="1276"/>
                  </a:lnTo>
                  <a:lnTo>
                    <a:pt x="426" y="1333"/>
                  </a:lnTo>
                  <a:lnTo>
                    <a:pt x="284" y="1361"/>
                  </a:lnTo>
                  <a:lnTo>
                    <a:pt x="227" y="1304"/>
                  </a:lnTo>
                  <a:lnTo>
                    <a:pt x="199" y="1304"/>
                  </a:lnTo>
                  <a:lnTo>
                    <a:pt x="199" y="1248"/>
                  </a:lnTo>
                  <a:lnTo>
                    <a:pt x="170" y="1219"/>
                  </a:lnTo>
                  <a:lnTo>
                    <a:pt x="142" y="1276"/>
                  </a:lnTo>
                  <a:lnTo>
                    <a:pt x="85" y="1276"/>
                  </a:lnTo>
                  <a:lnTo>
                    <a:pt x="85" y="1219"/>
                  </a:lnTo>
                  <a:lnTo>
                    <a:pt x="0" y="1219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142" y="1049"/>
                  </a:lnTo>
                  <a:lnTo>
                    <a:pt x="199" y="1106"/>
                  </a:lnTo>
                  <a:lnTo>
                    <a:pt x="284" y="1049"/>
                  </a:lnTo>
                  <a:lnTo>
                    <a:pt x="284" y="964"/>
                  </a:lnTo>
                  <a:lnTo>
                    <a:pt x="256" y="907"/>
                  </a:lnTo>
                  <a:lnTo>
                    <a:pt x="341" y="936"/>
                  </a:lnTo>
                  <a:lnTo>
                    <a:pt x="369" y="936"/>
                  </a:lnTo>
                  <a:lnTo>
                    <a:pt x="454" y="766"/>
                  </a:lnTo>
                  <a:lnTo>
                    <a:pt x="539" y="709"/>
                  </a:lnTo>
                  <a:lnTo>
                    <a:pt x="596" y="737"/>
                  </a:lnTo>
                  <a:lnTo>
                    <a:pt x="624" y="681"/>
                  </a:lnTo>
                  <a:lnTo>
                    <a:pt x="596" y="567"/>
                  </a:lnTo>
                  <a:lnTo>
                    <a:pt x="539" y="539"/>
                  </a:lnTo>
                  <a:lnTo>
                    <a:pt x="567" y="510"/>
                  </a:lnTo>
                  <a:lnTo>
                    <a:pt x="539" y="454"/>
                  </a:lnTo>
                  <a:lnTo>
                    <a:pt x="482" y="482"/>
                  </a:lnTo>
                  <a:lnTo>
                    <a:pt x="482" y="397"/>
                  </a:lnTo>
                  <a:lnTo>
                    <a:pt x="426" y="397"/>
                  </a:lnTo>
                  <a:lnTo>
                    <a:pt x="369" y="227"/>
                  </a:lnTo>
                  <a:lnTo>
                    <a:pt x="426" y="199"/>
                  </a:lnTo>
                  <a:lnTo>
                    <a:pt x="482" y="227"/>
                  </a:lnTo>
                  <a:lnTo>
                    <a:pt x="539" y="142"/>
                  </a:lnTo>
                  <a:lnTo>
                    <a:pt x="624" y="114"/>
                  </a:lnTo>
                  <a:lnTo>
                    <a:pt x="567" y="57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28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936" y="142"/>
                  </a:lnTo>
                  <a:lnTo>
                    <a:pt x="936" y="114"/>
                  </a:lnTo>
                  <a:lnTo>
                    <a:pt x="993" y="170"/>
                  </a:lnTo>
                  <a:lnTo>
                    <a:pt x="993" y="284"/>
                  </a:lnTo>
                  <a:lnTo>
                    <a:pt x="1049" y="312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106" y="425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304" y="340"/>
                  </a:lnTo>
                  <a:lnTo>
                    <a:pt x="1361" y="369"/>
                  </a:lnTo>
                  <a:lnTo>
                    <a:pt x="1446" y="340"/>
                  </a:lnTo>
                  <a:lnTo>
                    <a:pt x="1503" y="397"/>
                  </a:lnTo>
                  <a:lnTo>
                    <a:pt x="1531" y="369"/>
                  </a:lnTo>
                  <a:lnTo>
                    <a:pt x="1531" y="227"/>
                  </a:lnTo>
                  <a:lnTo>
                    <a:pt x="1588" y="199"/>
                  </a:lnTo>
                  <a:lnTo>
                    <a:pt x="1673" y="255"/>
                  </a:lnTo>
                  <a:lnTo>
                    <a:pt x="1730" y="199"/>
                  </a:lnTo>
                  <a:lnTo>
                    <a:pt x="1786" y="227"/>
                  </a:lnTo>
                  <a:lnTo>
                    <a:pt x="1786" y="340"/>
                  </a:lnTo>
                  <a:lnTo>
                    <a:pt x="1843" y="425"/>
                  </a:lnTo>
                  <a:lnTo>
                    <a:pt x="1871" y="539"/>
                  </a:lnTo>
                  <a:lnTo>
                    <a:pt x="1843" y="567"/>
                  </a:lnTo>
                  <a:lnTo>
                    <a:pt x="1786" y="539"/>
                  </a:lnTo>
                  <a:lnTo>
                    <a:pt x="1673" y="766"/>
                  </a:lnTo>
                  <a:lnTo>
                    <a:pt x="1616" y="737"/>
                  </a:lnTo>
                  <a:lnTo>
                    <a:pt x="1503" y="794"/>
                  </a:lnTo>
                  <a:lnTo>
                    <a:pt x="1475" y="794"/>
                  </a:lnTo>
                  <a:lnTo>
                    <a:pt x="1389" y="851"/>
                  </a:lnTo>
                  <a:lnTo>
                    <a:pt x="1418" y="879"/>
                  </a:lnTo>
                  <a:lnTo>
                    <a:pt x="1389" y="964"/>
                  </a:lnTo>
                  <a:lnTo>
                    <a:pt x="1446" y="1021"/>
                  </a:lnTo>
                  <a:lnTo>
                    <a:pt x="1446" y="1106"/>
                  </a:lnTo>
                  <a:lnTo>
                    <a:pt x="1361" y="1191"/>
                  </a:lnTo>
                  <a:lnTo>
                    <a:pt x="1248" y="1248"/>
                  </a:lnTo>
                  <a:lnTo>
                    <a:pt x="1248" y="1276"/>
                  </a:lnTo>
                  <a:lnTo>
                    <a:pt x="1219" y="1333"/>
                  </a:lnTo>
                  <a:lnTo>
                    <a:pt x="1248" y="1389"/>
                  </a:lnTo>
                  <a:lnTo>
                    <a:pt x="1446" y="1474"/>
                  </a:lnTo>
                  <a:lnTo>
                    <a:pt x="1560" y="1616"/>
                  </a:lnTo>
                  <a:lnTo>
                    <a:pt x="1531" y="1644"/>
                  </a:lnTo>
                  <a:lnTo>
                    <a:pt x="1503" y="1673"/>
                  </a:lnTo>
                  <a:lnTo>
                    <a:pt x="1446" y="161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0" name="Freeform 260">
              <a:extLst>
                <a:ext uri="{FF2B5EF4-FFF2-40B4-BE49-F238E27FC236}">
                  <a16:creationId xmlns:a16="http://schemas.microsoft.com/office/drawing/2014/main" id="{A18A816D-6712-40B2-9072-19F4E379B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955"/>
              <a:ext cx="2552" cy="1786"/>
            </a:xfrm>
            <a:custGeom>
              <a:avLst/>
              <a:gdLst>
                <a:gd name="T0" fmla="*/ 142 w 2552"/>
                <a:gd name="T1" fmla="*/ 737 h 1786"/>
                <a:gd name="T2" fmla="*/ 29 w 2552"/>
                <a:gd name="T3" fmla="*/ 822 h 1786"/>
                <a:gd name="T4" fmla="*/ 29 w 2552"/>
                <a:gd name="T5" fmla="*/ 935 h 1786"/>
                <a:gd name="T6" fmla="*/ 341 w 2552"/>
                <a:gd name="T7" fmla="*/ 1162 h 1786"/>
                <a:gd name="T8" fmla="*/ 312 w 2552"/>
                <a:gd name="T9" fmla="*/ 1275 h 1786"/>
                <a:gd name="T10" fmla="*/ 511 w 2552"/>
                <a:gd name="T11" fmla="*/ 1247 h 1786"/>
                <a:gd name="T12" fmla="*/ 766 w 2552"/>
                <a:gd name="T13" fmla="*/ 1389 h 1786"/>
                <a:gd name="T14" fmla="*/ 1163 w 2552"/>
                <a:gd name="T15" fmla="*/ 1729 h 1786"/>
                <a:gd name="T16" fmla="*/ 1248 w 2552"/>
                <a:gd name="T17" fmla="*/ 1729 h 1786"/>
                <a:gd name="T18" fmla="*/ 1304 w 2552"/>
                <a:gd name="T19" fmla="*/ 1644 h 1786"/>
                <a:gd name="T20" fmla="*/ 1304 w 2552"/>
                <a:gd name="T21" fmla="*/ 1446 h 1786"/>
                <a:gd name="T22" fmla="*/ 1418 w 2552"/>
                <a:gd name="T23" fmla="*/ 1389 h 1786"/>
                <a:gd name="T24" fmla="*/ 1531 w 2552"/>
                <a:gd name="T25" fmla="*/ 1275 h 1786"/>
                <a:gd name="T26" fmla="*/ 1701 w 2552"/>
                <a:gd name="T27" fmla="*/ 1304 h 1786"/>
                <a:gd name="T28" fmla="*/ 1957 w 2552"/>
                <a:gd name="T29" fmla="*/ 1275 h 1786"/>
                <a:gd name="T30" fmla="*/ 2212 w 2552"/>
                <a:gd name="T31" fmla="*/ 1332 h 1786"/>
                <a:gd name="T32" fmla="*/ 2268 w 2552"/>
                <a:gd name="T33" fmla="*/ 1417 h 1786"/>
                <a:gd name="T34" fmla="*/ 2438 w 2552"/>
                <a:gd name="T35" fmla="*/ 1417 h 1786"/>
                <a:gd name="T36" fmla="*/ 2467 w 2552"/>
                <a:gd name="T37" fmla="*/ 1360 h 1786"/>
                <a:gd name="T38" fmla="*/ 2552 w 2552"/>
                <a:gd name="T39" fmla="*/ 1389 h 1786"/>
                <a:gd name="T40" fmla="*/ 2552 w 2552"/>
                <a:gd name="T41" fmla="*/ 1275 h 1786"/>
                <a:gd name="T42" fmla="*/ 2524 w 2552"/>
                <a:gd name="T43" fmla="*/ 1219 h 1786"/>
                <a:gd name="T44" fmla="*/ 2410 w 2552"/>
                <a:gd name="T45" fmla="*/ 1162 h 1786"/>
                <a:gd name="T46" fmla="*/ 2382 w 2552"/>
                <a:gd name="T47" fmla="*/ 1049 h 1786"/>
                <a:gd name="T48" fmla="*/ 2382 w 2552"/>
                <a:gd name="T49" fmla="*/ 964 h 1786"/>
                <a:gd name="T50" fmla="*/ 2353 w 2552"/>
                <a:gd name="T51" fmla="*/ 794 h 1786"/>
                <a:gd name="T52" fmla="*/ 2098 w 2552"/>
                <a:gd name="T53" fmla="*/ 1077 h 1786"/>
                <a:gd name="T54" fmla="*/ 2155 w 2552"/>
                <a:gd name="T55" fmla="*/ 935 h 1786"/>
                <a:gd name="T56" fmla="*/ 2155 w 2552"/>
                <a:gd name="T57" fmla="*/ 879 h 1786"/>
                <a:gd name="T58" fmla="*/ 2212 w 2552"/>
                <a:gd name="T59" fmla="*/ 794 h 1786"/>
                <a:gd name="T60" fmla="*/ 2183 w 2552"/>
                <a:gd name="T61" fmla="*/ 623 h 1786"/>
                <a:gd name="T62" fmla="*/ 2212 w 2552"/>
                <a:gd name="T63" fmla="*/ 453 h 1786"/>
                <a:gd name="T64" fmla="*/ 2297 w 2552"/>
                <a:gd name="T65" fmla="*/ 368 h 1786"/>
                <a:gd name="T66" fmla="*/ 2268 w 2552"/>
                <a:gd name="T67" fmla="*/ 283 h 1786"/>
                <a:gd name="T68" fmla="*/ 2240 w 2552"/>
                <a:gd name="T69" fmla="*/ 198 h 1786"/>
                <a:gd name="T70" fmla="*/ 2268 w 2552"/>
                <a:gd name="T71" fmla="*/ 56 h 1786"/>
                <a:gd name="T72" fmla="*/ 2183 w 2552"/>
                <a:gd name="T73" fmla="*/ 56 h 1786"/>
                <a:gd name="T74" fmla="*/ 2098 w 2552"/>
                <a:gd name="T75" fmla="*/ 85 h 1786"/>
                <a:gd name="T76" fmla="*/ 1985 w 2552"/>
                <a:gd name="T77" fmla="*/ 141 h 1786"/>
                <a:gd name="T78" fmla="*/ 1871 w 2552"/>
                <a:gd name="T79" fmla="*/ 170 h 1786"/>
                <a:gd name="T80" fmla="*/ 1957 w 2552"/>
                <a:gd name="T81" fmla="*/ 255 h 1786"/>
                <a:gd name="T82" fmla="*/ 1758 w 2552"/>
                <a:gd name="T83" fmla="*/ 368 h 1786"/>
                <a:gd name="T84" fmla="*/ 1645 w 2552"/>
                <a:gd name="T85" fmla="*/ 453 h 1786"/>
                <a:gd name="T86" fmla="*/ 1503 w 2552"/>
                <a:gd name="T87" fmla="*/ 425 h 1786"/>
                <a:gd name="T88" fmla="*/ 1390 w 2552"/>
                <a:gd name="T89" fmla="*/ 368 h 1786"/>
                <a:gd name="T90" fmla="*/ 1276 w 2552"/>
                <a:gd name="T91" fmla="*/ 368 h 1786"/>
                <a:gd name="T92" fmla="*/ 1106 w 2552"/>
                <a:gd name="T93" fmla="*/ 340 h 1786"/>
                <a:gd name="T94" fmla="*/ 908 w 2552"/>
                <a:gd name="T95" fmla="*/ 538 h 1786"/>
                <a:gd name="T96" fmla="*/ 766 w 2552"/>
                <a:gd name="T97" fmla="*/ 510 h 1786"/>
                <a:gd name="T98" fmla="*/ 511 w 2552"/>
                <a:gd name="T99" fmla="*/ 567 h 1786"/>
                <a:gd name="T100" fmla="*/ 426 w 2552"/>
                <a:gd name="T101" fmla="*/ 680 h 1786"/>
                <a:gd name="T102" fmla="*/ 227 w 2552"/>
                <a:gd name="T103" fmla="*/ 652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2" h="1786">
                  <a:moveTo>
                    <a:pt x="227" y="652"/>
                  </a:moveTo>
                  <a:lnTo>
                    <a:pt x="142" y="737"/>
                  </a:lnTo>
                  <a:lnTo>
                    <a:pt x="29" y="794"/>
                  </a:lnTo>
                  <a:lnTo>
                    <a:pt x="29" y="822"/>
                  </a:lnTo>
                  <a:lnTo>
                    <a:pt x="0" y="879"/>
                  </a:lnTo>
                  <a:lnTo>
                    <a:pt x="29" y="935"/>
                  </a:lnTo>
                  <a:lnTo>
                    <a:pt x="227" y="1020"/>
                  </a:lnTo>
                  <a:lnTo>
                    <a:pt x="341" y="1162"/>
                  </a:lnTo>
                  <a:lnTo>
                    <a:pt x="284" y="1219"/>
                  </a:lnTo>
                  <a:lnTo>
                    <a:pt x="312" y="1275"/>
                  </a:lnTo>
                  <a:lnTo>
                    <a:pt x="426" y="1219"/>
                  </a:lnTo>
                  <a:lnTo>
                    <a:pt x="511" y="1247"/>
                  </a:lnTo>
                  <a:lnTo>
                    <a:pt x="624" y="1389"/>
                  </a:lnTo>
                  <a:lnTo>
                    <a:pt x="766" y="1389"/>
                  </a:lnTo>
                  <a:lnTo>
                    <a:pt x="1021" y="1701"/>
                  </a:lnTo>
                  <a:lnTo>
                    <a:pt x="1163" y="1729"/>
                  </a:lnTo>
                  <a:lnTo>
                    <a:pt x="1191" y="1786"/>
                  </a:lnTo>
                  <a:lnTo>
                    <a:pt x="1248" y="1729"/>
                  </a:lnTo>
                  <a:lnTo>
                    <a:pt x="1333" y="1757"/>
                  </a:lnTo>
                  <a:lnTo>
                    <a:pt x="1304" y="1644"/>
                  </a:lnTo>
                  <a:lnTo>
                    <a:pt x="1276" y="1587"/>
                  </a:lnTo>
                  <a:lnTo>
                    <a:pt x="1304" y="1446"/>
                  </a:lnTo>
                  <a:lnTo>
                    <a:pt x="1361" y="1474"/>
                  </a:lnTo>
                  <a:lnTo>
                    <a:pt x="1418" y="1389"/>
                  </a:lnTo>
                  <a:lnTo>
                    <a:pt x="1418" y="1332"/>
                  </a:lnTo>
                  <a:lnTo>
                    <a:pt x="1531" y="1275"/>
                  </a:lnTo>
                  <a:lnTo>
                    <a:pt x="1673" y="1247"/>
                  </a:lnTo>
                  <a:lnTo>
                    <a:pt x="1701" y="1304"/>
                  </a:lnTo>
                  <a:lnTo>
                    <a:pt x="1871" y="1219"/>
                  </a:lnTo>
                  <a:lnTo>
                    <a:pt x="1957" y="1275"/>
                  </a:lnTo>
                  <a:lnTo>
                    <a:pt x="2098" y="1275"/>
                  </a:lnTo>
                  <a:lnTo>
                    <a:pt x="2212" y="1332"/>
                  </a:lnTo>
                  <a:lnTo>
                    <a:pt x="2240" y="1417"/>
                  </a:lnTo>
                  <a:lnTo>
                    <a:pt x="2268" y="1417"/>
                  </a:lnTo>
                  <a:lnTo>
                    <a:pt x="2353" y="1502"/>
                  </a:lnTo>
                  <a:lnTo>
                    <a:pt x="2438" y="1417"/>
                  </a:lnTo>
                  <a:lnTo>
                    <a:pt x="2410" y="1360"/>
                  </a:lnTo>
                  <a:lnTo>
                    <a:pt x="2467" y="1360"/>
                  </a:lnTo>
                  <a:lnTo>
                    <a:pt x="2524" y="1417"/>
                  </a:lnTo>
                  <a:lnTo>
                    <a:pt x="2552" y="1389"/>
                  </a:lnTo>
                  <a:lnTo>
                    <a:pt x="2524" y="1360"/>
                  </a:lnTo>
                  <a:lnTo>
                    <a:pt x="2552" y="1275"/>
                  </a:lnTo>
                  <a:lnTo>
                    <a:pt x="2552" y="1219"/>
                  </a:lnTo>
                  <a:lnTo>
                    <a:pt x="2524" y="1219"/>
                  </a:lnTo>
                  <a:lnTo>
                    <a:pt x="2495" y="1162"/>
                  </a:lnTo>
                  <a:lnTo>
                    <a:pt x="2410" y="1162"/>
                  </a:lnTo>
                  <a:lnTo>
                    <a:pt x="2410" y="1077"/>
                  </a:lnTo>
                  <a:lnTo>
                    <a:pt x="2382" y="1049"/>
                  </a:lnTo>
                  <a:lnTo>
                    <a:pt x="2438" y="992"/>
                  </a:lnTo>
                  <a:lnTo>
                    <a:pt x="2382" y="964"/>
                  </a:lnTo>
                  <a:lnTo>
                    <a:pt x="2410" y="850"/>
                  </a:lnTo>
                  <a:lnTo>
                    <a:pt x="2353" y="794"/>
                  </a:lnTo>
                  <a:lnTo>
                    <a:pt x="2127" y="1134"/>
                  </a:lnTo>
                  <a:lnTo>
                    <a:pt x="2098" y="1077"/>
                  </a:lnTo>
                  <a:lnTo>
                    <a:pt x="2155" y="1020"/>
                  </a:lnTo>
                  <a:lnTo>
                    <a:pt x="2155" y="935"/>
                  </a:lnTo>
                  <a:lnTo>
                    <a:pt x="2183" y="935"/>
                  </a:lnTo>
                  <a:lnTo>
                    <a:pt x="2155" y="879"/>
                  </a:lnTo>
                  <a:lnTo>
                    <a:pt x="2240" y="822"/>
                  </a:lnTo>
                  <a:lnTo>
                    <a:pt x="2212" y="794"/>
                  </a:lnTo>
                  <a:lnTo>
                    <a:pt x="2268" y="623"/>
                  </a:lnTo>
                  <a:lnTo>
                    <a:pt x="2183" y="623"/>
                  </a:lnTo>
                  <a:lnTo>
                    <a:pt x="2268" y="510"/>
                  </a:lnTo>
                  <a:lnTo>
                    <a:pt x="2212" y="453"/>
                  </a:lnTo>
                  <a:lnTo>
                    <a:pt x="2268" y="425"/>
                  </a:lnTo>
                  <a:lnTo>
                    <a:pt x="2297" y="368"/>
                  </a:lnTo>
                  <a:lnTo>
                    <a:pt x="2268" y="368"/>
                  </a:lnTo>
                  <a:lnTo>
                    <a:pt x="2268" y="283"/>
                  </a:lnTo>
                  <a:lnTo>
                    <a:pt x="2325" y="255"/>
                  </a:lnTo>
                  <a:lnTo>
                    <a:pt x="2240" y="198"/>
                  </a:lnTo>
                  <a:lnTo>
                    <a:pt x="2240" y="85"/>
                  </a:lnTo>
                  <a:lnTo>
                    <a:pt x="2268" y="56"/>
                  </a:lnTo>
                  <a:lnTo>
                    <a:pt x="2240" y="0"/>
                  </a:lnTo>
                  <a:lnTo>
                    <a:pt x="2183" y="56"/>
                  </a:lnTo>
                  <a:lnTo>
                    <a:pt x="2098" y="56"/>
                  </a:lnTo>
                  <a:lnTo>
                    <a:pt x="2098" y="85"/>
                  </a:lnTo>
                  <a:lnTo>
                    <a:pt x="1985" y="85"/>
                  </a:lnTo>
                  <a:lnTo>
                    <a:pt x="1985" y="141"/>
                  </a:lnTo>
                  <a:lnTo>
                    <a:pt x="1900" y="141"/>
                  </a:lnTo>
                  <a:lnTo>
                    <a:pt x="1871" y="170"/>
                  </a:lnTo>
                  <a:lnTo>
                    <a:pt x="1957" y="198"/>
                  </a:lnTo>
                  <a:lnTo>
                    <a:pt x="1957" y="255"/>
                  </a:lnTo>
                  <a:lnTo>
                    <a:pt x="1871" y="368"/>
                  </a:lnTo>
                  <a:lnTo>
                    <a:pt x="1758" y="368"/>
                  </a:lnTo>
                  <a:lnTo>
                    <a:pt x="1758" y="425"/>
                  </a:lnTo>
                  <a:lnTo>
                    <a:pt x="1645" y="453"/>
                  </a:lnTo>
                  <a:lnTo>
                    <a:pt x="1588" y="510"/>
                  </a:lnTo>
                  <a:lnTo>
                    <a:pt x="1503" y="425"/>
                  </a:lnTo>
                  <a:lnTo>
                    <a:pt x="1446" y="453"/>
                  </a:lnTo>
                  <a:lnTo>
                    <a:pt x="1390" y="368"/>
                  </a:lnTo>
                  <a:lnTo>
                    <a:pt x="1333" y="397"/>
                  </a:lnTo>
                  <a:lnTo>
                    <a:pt x="1276" y="368"/>
                  </a:lnTo>
                  <a:lnTo>
                    <a:pt x="1219" y="397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538"/>
                  </a:lnTo>
                  <a:lnTo>
                    <a:pt x="823" y="538"/>
                  </a:lnTo>
                  <a:lnTo>
                    <a:pt x="766" y="510"/>
                  </a:lnTo>
                  <a:lnTo>
                    <a:pt x="709" y="567"/>
                  </a:lnTo>
                  <a:lnTo>
                    <a:pt x="511" y="567"/>
                  </a:lnTo>
                  <a:lnTo>
                    <a:pt x="426" y="652"/>
                  </a:lnTo>
                  <a:lnTo>
                    <a:pt x="426" y="680"/>
                  </a:lnTo>
                  <a:lnTo>
                    <a:pt x="284" y="708"/>
                  </a:lnTo>
                  <a:lnTo>
                    <a:pt x="227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>
              <a:extLst>
                <a:ext uri="{FF2B5EF4-FFF2-40B4-BE49-F238E27FC236}">
                  <a16:creationId xmlns:a16="http://schemas.microsoft.com/office/drawing/2014/main" id="{E31E01D5-A6E4-4A06-8E18-C54EB051C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962"/>
              <a:ext cx="2070" cy="1701"/>
            </a:xfrm>
            <a:custGeom>
              <a:avLst/>
              <a:gdLst>
                <a:gd name="T0" fmla="*/ 2013 w 2070"/>
                <a:gd name="T1" fmla="*/ 1049 h 1701"/>
                <a:gd name="T2" fmla="*/ 1928 w 2070"/>
                <a:gd name="T3" fmla="*/ 1078 h 1701"/>
                <a:gd name="T4" fmla="*/ 1815 w 2070"/>
                <a:gd name="T5" fmla="*/ 1134 h 1701"/>
                <a:gd name="T6" fmla="*/ 1701 w 2070"/>
                <a:gd name="T7" fmla="*/ 1163 h 1701"/>
                <a:gd name="T8" fmla="*/ 1787 w 2070"/>
                <a:gd name="T9" fmla="*/ 1248 h 1701"/>
                <a:gd name="T10" fmla="*/ 1588 w 2070"/>
                <a:gd name="T11" fmla="*/ 1361 h 1701"/>
                <a:gd name="T12" fmla="*/ 1588 w 2070"/>
                <a:gd name="T13" fmla="*/ 1418 h 1701"/>
                <a:gd name="T14" fmla="*/ 1418 w 2070"/>
                <a:gd name="T15" fmla="*/ 1503 h 1701"/>
                <a:gd name="T16" fmla="*/ 1276 w 2070"/>
                <a:gd name="T17" fmla="*/ 1446 h 1701"/>
                <a:gd name="T18" fmla="*/ 1163 w 2070"/>
                <a:gd name="T19" fmla="*/ 1390 h 1701"/>
                <a:gd name="T20" fmla="*/ 1049 w 2070"/>
                <a:gd name="T21" fmla="*/ 1390 h 1701"/>
                <a:gd name="T22" fmla="*/ 823 w 2070"/>
                <a:gd name="T23" fmla="*/ 1333 h 1701"/>
                <a:gd name="T24" fmla="*/ 653 w 2070"/>
                <a:gd name="T25" fmla="*/ 1531 h 1701"/>
                <a:gd name="T26" fmla="*/ 539 w 2070"/>
                <a:gd name="T27" fmla="*/ 1560 h 1701"/>
                <a:gd name="T28" fmla="*/ 256 w 2070"/>
                <a:gd name="T29" fmla="*/ 1645 h 1701"/>
                <a:gd name="T30" fmla="*/ 114 w 2070"/>
                <a:gd name="T31" fmla="*/ 1701 h 1701"/>
                <a:gd name="T32" fmla="*/ 57 w 2070"/>
                <a:gd name="T33" fmla="*/ 1560 h 1701"/>
                <a:gd name="T34" fmla="*/ 29 w 2070"/>
                <a:gd name="T35" fmla="*/ 1418 h 1701"/>
                <a:gd name="T36" fmla="*/ 86 w 2070"/>
                <a:gd name="T37" fmla="*/ 1333 h 1701"/>
                <a:gd name="T38" fmla="*/ 227 w 2070"/>
                <a:gd name="T39" fmla="*/ 1276 h 1701"/>
                <a:gd name="T40" fmla="*/ 397 w 2070"/>
                <a:gd name="T41" fmla="*/ 1078 h 1701"/>
                <a:gd name="T42" fmla="*/ 482 w 2070"/>
                <a:gd name="T43" fmla="*/ 1078 h 1701"/>
                <a:gd name="T44" fmla="*/ 397 w 2070"/>
                <a:gd name="T45" fmla="*/ 879 h 1701"/>
                <a:gd name="T46" fmla="*/ 341 w 2070"/>
                <a:gd name="T47" fmla="*/ 738 h 1701"/>
                <a:gd name="T48" fmla="*/ 341 w 2070"/>
                <a:gd name="T49" fmla="*/ 653 h 1701"/>
                <a:gd name="T50" fmla="*/ 454 w 2070"/>
                <a:gd name="T51" fmla="*/ 624 h 1701"/>
                <a:gd name="T52" fmla="*/ 596 w 2070"/>
                <a:gd name="T53" fmla="*/ 624 h 1701"/>
                <a:gd name="T54" fmla="*/ 709 w 2070"/>
                <a:gd name="T55" fmla="*/ 426 h 1701"/>
                <a:gd name="T56" fmla="*/ 482 w 2070"/>
                <a:gd name="T57" fmla="*/ 86 h 1701"/>
                <a:gd name="T58" fmla="*/ 653 w 2070"/>
                <a:gd name="T59" fmla="*/ 0 h 1701"/>
                <a:gd name="T60" fmla="*/ 766 w 2070"/>
                <a:gd name="T61" fmla="*/ 114 h 1701"/>
                <a:gd name="T62" fmla="*/ 936 w 2070"/>
                <a:gd name="T63" fmla="*/ 199 h 1701"/>
                <a:gd name="T64" fmla="*/ 1106 w 2070"/>
                <a:gd name="T65" fmla="*/ 199 h 1701"/>
                <a:gd name="T66" fmla="*/ 1191 w 2070"/>
                <a:gd name="T67" fmla="*/ 171 h 1701"/>
                <a:gd name="T68" fmla="*/ 1305 w 2070"/>
                <a:gd name="T69" fmla="*/ 142 h 1701"/>
                <a:gd name="T70" fmla="*/ 1503 w 2070"/>
                <a:gd name="T71" fmla="*/ 171 h 1701"/>
                <a:gd name="T72" fmla="*/ 1418 w 2070"/>
                <a:gd name="T73" fmla="*/ 227 h 1701"/>
                <a:gd name="T74" fmla="*/ 1446 w 2070"/>
                <a:gd name="T75" fmla="*/ 341 h 1701"/>
                <a:gd name="T76" fmla="*/ 1390 w 2070"/>
                <a:gd name="T77" fmla="*/ 539 h 1701"/>
                <a:gd name="T78" fmla="*/ 1361 w 2070"/>
                <a:gd name="T79" fmla="*/ 709 h 1701"/>
                <a:gd name="T80" fmla="*/ 1531 w 2070"/>
                <a:gd name="T81" fmla="*/ 738 h 1701"/>
                <a:gd name="T82" fmla="*/ 1701 w 2070"/>
                <a:gd name="T83" fmla="*/ 851 h 1701"/>
                <a:gd name="T84" fmla="*/ 1758 w 2070"/>
                <a:gd name="T85" fmla="*/ 879 h 1701"/>
                <a:gd name="T86" fmla="*/ 1985 w 2070"/>
                <a:gd name="T87" fmla="*/ 738 h 1701"/>
                <a:gd name="T88" fmla="*/ 2070 w 2070"/>
                <a:gd name="T89" fmla="*/ 851 h 1701"/>
                <a:gd name="T90" fmla="*/ 2070 w 2070"/>
                <a:gd name="T91" fmla="*/ 99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70" h="1701">
                  <a:moveTo>
                    <a:pt x="2070" y="993"/>
                  </a:moveTo>
                  <a:lnTo>
                    <a:pt x="2013" y="1049"/>
                  </a:lnTo>
                  <a:lnTo>
                    <a:pt x="1928" y="1049"/>
                  </a:lnTo>
                  <a:lnTo>
                    <a:pt x="1928" y="1078"/>
                  </a:lnTo>
                  <a:lnTo>
                    <a:pt x="1815" y="1078"/>
                  </a:lnTo>
                  <a:lnTo>
                    <a:pt x="1815" y="1134"/>
                  </a:lnTo>
                  <a:lnTo>
                    <a:pt x="1730" y="1134"/>
                  </a:lnTo>
                  <a:lnTo>
                    <a:pt x="1701" y="1163"/>
                  </a:lnTo>
                  <a:lnTo>
                    <a:pt x="1787" y="1191"/>
                  </a:lnTo>
                  <a:lnTo>
                    <a:pt x="1787" y="1248"/>
                  </a:lnTo>
                  <a:lnTo>
                    <a:pt x="1701" y="1361"/>
                  </a:lnTo>
                  <a:lnTo>
                    <a:pt x="1588" y="1361"/>
                  </a:lnTo>
                  <a:lnTo>
                    <a:pt x="1588" y="1390"/>
                  </a:lnTo>
                  <a:lnTo>
                    <a:pt x="1588" y="1418"/>
                  </a:lnTo>
                  <a:lnTo>
                    <a:pt x="1475" y="1446"/>
                  </a:lnTo>
                  <a:lnTo>
                    <a:pt x="1418" y="1503"/>
                  </a:lnTo>
                  <a:lnTo>
                    <a:pt x="1333" y="1418"/>
                  </a:lnTo>
                  <a:lnTo>
                    <a:pt x="1276" y="1446"/>
                  </a:lnTo>
                  <a:lnTo>
                    <a:pt x="1220" y="1361"/>
                  </a:lnTo>
                  <a:lnTo>
                    <a:pt x="1163" y="1390"/>
                  </a:lnTo>
                  <a:lnTo>
                    <a:pt x="1106" y="1361"/>
                  </a:lnTo>
                  <a:lnTo>
                    <a:pt x="1049" y="1390"/>
                  </a:lnTo>
                  <a:lnTo>
                    <a:pt x="936" y="1333"/>
                  </a:lnTo>
                  <a:lnTo>
                    <a:pt x="823" y="1333"/>
                  </a:lnTo>
                  <a:lnTo>
                    <a:pt x="738" y="1531"/>
                  </a:lnTo>
                  <a:lnTo>
                    <a:pt x="653" y="1531"/>
                  </a:lnTo>
                  <a:lnTo>
                    <a:pt x="596" y="1503"/>
                  </a:lnTo>
                  <a:lnTo>
                    <a:pt x="539" y="1560"/>
                  </a:lnTo>
                  <a:lnTo>
                    <a:pt x="341" y="1560"/>
                  </a:lnTo>
                  <a:lnTo>
                    <a:pt x="256" y="1645"/>
                  </a:lnTo>
                  <a:lnTo>
                    <a:pt x="256" y="1673"/>
                  </a:lnTo>
                  <a:lnTo>
                    <a:pt x="114" y="1701"/>
                  </a:lnTo>
                  <a:lnTo>
                    <a:pt x="57" y="1645"/>
                  </a:lnTo>
                  <a:lnTo>
                    <a:pt x="57" y="1560"/>
                  </a:lnTo>
                  <a:lnTo>
                    <a:pt x="0" y="1503"/>
                  </a:lnTo>
                  <a:lnTo>
                    <a:pt x="29" y="1418"/>
                  </a:lnTo>
                  <a:lnTo>
                    <a:pt x="0" y="1390"/>
                  </a:lnTo>
                  <a:lnTo>
                    <a:pt x="86" y="1333"/>
                  </a:lnTo>
                  <a:lnTo>
                    <a:pt x="114" y="1333"/>
                  </a:lnTo>
                  <a:lnTo>
                    <a:pt x="227" y="1276"/>
                  </a:lnTo>
                  <a:lnTo>
                    <a:pt x="284" y="1305"/>
                  </a:lnTo>
                  <a:lnTo>
                    <a:pt x="397" y="1078"/>
                  </a:lnTo>
                  <a:lnTo>
                    <a:pt x="454" y="1106"/>
                  </a:lnTo>
                  <a:lnTo>
                    <a:pt x="482" y="1078"/>
                  </a:lnTo>
                  <a:lnTo>
                    <a:pt x="454" y="964"/>
                  </a:lnTo>
                  <a:lnTo>
                    <a:pt x="397" y="879"/>
                  </a:lnTo>
                  <a:lnTo>
                    <a:pt x="397" y="766"/>
                  </a:lnTo>
                  <a:lnTo>
                    <a:pt x="341" y="738"/>
                  </a:lnTo>
                  <a:lnTo>
                    <a:pt x="312" y="681"/>
                  </a:lnTo>
                  <a:lnTo>
                    <a:pt x="341" y="653"/>
                  </a:lnTo>
                  <a:lnTo>
                    <a:pt x="397" y="653"/>
                  </a:lnTo>
                  <a:lnTo>
                    <a:pt x="454" y="624"/>
                  </a:lnTo>
                  <a:lnTo>
                    <a:pt x="539" y="653"/>
                  </a:lnTo>
                  <a:lnTo>
                    <a:pt x="596" y="624"/>
                  </a:lnTo>
                  <a:lnTo>
                    <a:pt x="596" y="539"/>
                  </a:lnTo>
                  <a:lnTo>
                    <a:pt x="709" y="426"/>
                  </a:lnTo>
                  <a:lnTo>
                    <a:pt x="539" y="114"/>
                  </a:lnTo>
                  <a:lnTo>
                    <a:pt x="482" y="86"/>
                  </a:lnTo>
                  <a:lnTo>
                    <a:pt x="482" y="0"/>
                  </a:lnTo>
                  <a:lnTo>
                    <a:pt x="653" y="0"/>
                  </a:lnTo>
                  <a:lnTo>
                    <a:pt x="709" y="114"/>
                  </a:lnTo>
                  <a:lnTo>
                    <a:pt x="766" y="114"/>
                  </a:lnTo>
                  <a:lnTo>
                    <a:pt x="879" y="142"/>
                  </a:lnTo>
                  <a:lnTo>
                    <a:pt x="936" y="199"/>
                  </a:lnTo>
                  <a:lnTo>
                    <a:pt x="1049" y="114"/>
                  </a:lnTo>
                  <a:lnTo>
                    <a:pt x="1106" y="199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276" y="57"/>
                  </a:lnTo>
                  <a:lnTo>
                    <a:pt x="1305" y="142"/>
                  </a:lnTo>
                  <a:lnTo>
                    <a:pt x="1446" y="86"/>
                  </a:lnTo>
                  <a:lnTo>
                    <a:pt x="1503" y="171"/>
                  </a:lnTo>
                  <a:lnTo>
                    <a:pt x="1446" y="171"/>
                  </a:lnTo>
                  <a:lnTo>
                    <a:pt x="1418" y="227"/>
                  </a:lnTo>
                  <a:lnTo>
                    <a:pt x="1446" y="256"/>
                  </a:lnTo>
                  <a:lnTo>
                    <a:pt x="1446" y="341"/>
                  </a:lnTo>
                  <a:lnTo>
                    <a:pt x="1390" y="426"/>
                  </a:lnTo>
                  <a:lnTo>
                    <a:pt x="1390" y="539"/>
                  </a:lnTo>
                  <a:lnTo>
                    <a:pt x="1305" y="681"/>
                  </a:lnTo>
                  <a:lnTo>
                    <a:pt x="1361" y="709"/>
                  </a:lnTo>
                  <a:lnTo>
                    <a:pt x="1531" y="681"/>
                  </a:lnTo>
                  <a:lnTo>
                    <a:pt x="1531" y="738"/>
                  </a:lnTo>
                  <a:lnTo>
                    <a:pt x="1588" y="794"/>
                  </a:lnTo>
                  <a:lnTo>
                    <a:pt x="1701" y="851"/>
                  </a:lnTo>
                  <a:lnTo>
                    <a:pt x="1730" y="823"/>
                  </a:lnTo>
                  <a:lnTo>
                    <a:pt x="1758" y="879"/>
                  </a:lnTo>
                  <a:lnTo>
                    <a:pt x="1872" y="823"/>
                  </a:lnTo>
                  <a:lnTo>
                    <a:pt x="1985" y="738"/>
                  </a:lnTo>
                  <a:lnTo>
                    <a:pt x="2042" y="738"/>
                  </a:lnTo>
                  <a:lnTo>
                    <a:pt x="2070" y="851"/>
                  </a:lnTo>
                  <a:lnTo>
                    <a:pt x="2042" y="908"/>
                  </a:lnTo>
                  <a:lnTo>
                    <a:pt x="2070" y="9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0E250E3D-9D09-4A88-AAE6-1E9B06B33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218"/>
              <a:ext cx="708" cy="623"/>
            </a:xfrm>
            <a:custGeom>
              <a:avLst/>
              <a:gdLst>
                <a:gd name="T0" fmla="*/ 680 w 708"/>
                <a:gd name="T1" fmla="*/ 482 h 623"/>
                <a:gd name="T2" fmla="*/ 567 w 708"/>
                <a:gd name="T3" fmla="*/ 567 h 623"/>
                <a:gd name="T4" fmla="*/ 453 w 708"/>
                <a:gd name="T5" fmla="*/ 623 h 623"/>
                <a:gd name="T6" fmla="*/ 425 w 708"/>
                <a:gd name="T7" fmla="*/ 567 h 623"/>
                <a:gd name="T8" fmla="*/ 396 w 708"/>
                <a:gd name="T9" fmla="*/ 595 h 623"/>
                <a:gd name="T10" fmla="*/ 283 w 708"/>
                <a:gd name="T11" fmla="*/ 538 h 623"/>
                <a:gd name="T12" fmla="*/ 226 w 708"/>
                <a:gd name="T13" fmla="*/ 482 h 623"/>
                <a:gd name="T14" fmla="*/ 226 w 708"/>
                <a:gd name="T15" fmla="*/ 425 h 623"/>
                <a:gd name="T16" fmla="*/ 56 w 708"/>
                <a:gd name="T17" fmla="*/ 453 h 623"/>
                <a:gd name="T18" fmla="*/ 0 w 708"/>
                <a:gd name="T19" fmla="*/ 425 h 623"/>
                <a:gd name="T20" fmla="*/ 85 w 708"/>
                <a:gd name="T21" fmla="*/ 283 h 623"/>
                <a:gd name="T22" fmla="*/ 85 w 708"/>
                <a:gd name="T23" fmla="*/ 170 h 623"/>
                <a:gd name="T24" fmla="*/ 141 w 708"/>
                <a:gd name="T25" fmla="*/ 85 h 623"/>
                <a:gd name="T26" fmla="*/ 198 w 708"/>
                <a:gd name="T27" fmla="*/ 113 h 623"/>
                <a:gd name="T28" fmla="*/ 255 w 708"/>
                <a:gd name="T29" fmla="*/ 85 h 623"/>
                <a:gd name="T30" fmla="*/ 368 w 708"/>
                <a:gd name="T31" fmla="*/ 85 h 623"/>
                <a:gd name="T32" fmla="*/ 396 w 708"/>
                <a:gd name="T33" fmla="*/ 141 h 623"/>
                <a:gd name="T34" fmla="*/ 453 w 708"/>
                <a:gd name="T35" fmla="*/ 113 h 623"/>
                <a:gd name="T36" fmla="*/ 510 w 708"/>
                <a:gd name="T37" fmla="*/ 56 h 623"/>
                <a:gd name="T38" fmla="*/ 567 w 708"/>
                <a:gd name="T39" fmla="*/ 85 h 623"/>
                <a:gd name="T40" fmla="*/ 595 w 708"/>
                <a:gd name="T41" fmla="*/ 28 h 623"/>
                <a:gd name="T42" fmla="*/ 652 w 708"/>
                <a:gd name="T43" fmla="*/ 0 h 623"/>
                <a:gd name="T44" fmla="*/ 652 w 708"/>
                <a:gd name="T45" fmla="*/ 141 h 623"/>
                <a:gd name="T46" fmla="*/ 708 w 708"/>
                <a:gd name="T47" fmla="*/ 198 h 623"/>
                <a:gd name="T48" fmla="*/ 708 w 708"/>
                <a:gd name="T49" fmla="*/ 226 h 623"/>
                <a:gd name="T50" fmla="*/ 623 w 708"/>
                <a:gd name="T51" fmla="*/ 226 h 623"/>
                <a:gd name="T52" fmla="*/ 595 w 708"/>
                <a:gd name="T53" fmla="*/ 368 h 623"/>
                <a:gd name="T54" fmla="*/ 652 w 708"/>
                <a:gd name="T55" fmla="*/ 368 h 623"/>
                <a:gd name="T56" fmla="*/ 680 w 708"/>
                <a:gd name="T57" fmla="*/ 48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623">
                  <a:moveTo>
                    <a:pt x="680" y="482"/>
                  </a:moveTo>
                  <a:lnTo>
                    <a:pt x="567" y="567"/>
                  </a:lnTo>
                  <a:lnTo>
                    <a:pt x="453" y="623"/>
                  </a:lnTo>
                  <a:lnTo>
                    <a:pt x="425" y="567"/>
                  </a:lnTo>
                  <a:lnTo>
                    <a:pt x="396" y="595"/>
                  </a:lnTo>
                  <a:lnTo>
                    <a:pt x="283" y="538"/>
                  </a:lnTo>
                  <a:lnTo>
                    <a:pt x="226" y="482"/>
                  </a:lnTo>
                  <a:lnTo>
                    <a:pt x="226" y="425"/>
                  </a:lnTo>
                  <a:lnTo>
                    <a:pt x="56" y="453"/>
                  </a:lnTo>
                  <a:lnTo>
                    <a:pt x="0" y="425"/>
                  </a:lnTo>
                  <a:lnTo>
                    <a:pt x="85" y="283"/>
                  </a:lnTo>
                  <a:lnTo>
                    <a:pt x="85" y="170"/>
                  </a:lnTo>
                  <a:lnTo>
                    <a:pt x="141" y="85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368" y="85"/>
                  </a:lnTo>
                  <a:lnTo>
                    <a:pt x="396" y="141"/>
                  </a:lnTo>
                  <a:lnTo>
                    <a:pt x="453" y="113"/>
                  </a:lnTo>
                  <a:lnTo>
                    <a:pt x="510" y="56"/>
                  </a:lnTo>
                  <a:lnTo>
                    <a:pt x="567" y="85"/>
                  </a:lnTo>
                  <a:lnTo>
                    <a:pt x="595" y="28"/>
                  </a:lnTo>
                  <a:lnTo>
                    <a:pt x="652" y="0"/>
                  </a:lnTo>
                  <a:lnTo>
                    <a:pt x="652" y="141"/>
                  </a:lnTo>
                  <a:lnTo>
                    <a:pt x="708" y="198"/>
                  </a:lnTo>
                  <a:lnTo>
                    <a:pt x="708" y="226"/>
                  </a:lnTo>
                  <a:lnTo>
                    <a:pt x="623" y="226"/>
                  </a:lnTo>
                  <a:lnTo>
                    <a:pt x="595" y="368"/>
                  </a:lnTo>
                  <a:lnTo>
                    <a:pt x="652" y="368"/>
                  </a:lnTo>
                  <a:lnTo>
                    <a:pt x="680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69E25530-0610-40D7-B899-1437199A1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1934"/>
              <a:ext cx="539" cy="425"/>
            </a:xfrm>
            <a:custGeom>
              <a:avLst/>
              <a:gdLst>
                <a:gd name="T0" fmla="*/ 198 w 539"/>
                <a:gd name="T1" fmla="*/ 0 h 425"/>
                <a:gd name="T2" fmla="*/ 142 w 539"/>
                <a:gd name="T3" fmla="*/ 57 h 425"/>
                <a:gd name="T4" fmla="*/ 142 w 539"/>
                <a:gd name="T5" fmla="*/ 114 h 425"/>
                <a:gd name="T6" fmla="*/ 85 w 539"/>
                <a:gd name="T7" fmla="*/ 199 h 425"/>
                <a:gd name="T8" fmla="*/ 28 w 539"/>
                <a:gd name="T9" fmla="*/ 199 h 425"/>
                <a:gd name="T10" fmla="*/ 0 w 539"/>
                <a:gd name="T11" fmla="*/ 255 h 425"/>
                <a:gd name="T12" fmla="*/ 28 w 539"/>
                <a:gd name="T13" fmla="*/ 284 h 425"/>
                <a:gd name="T14" fmla="*/ 28 w 539"/>
                <a:gd name="T15" fmla="*/ 369 h 425"/>
                <a:gd name="T16" fmla="*/ 85 w 539"/>
                <a:gd name="T17" fmla="*/ 397 h 425"/>
                <a:gd name="T18" fmla="*/ 142 w 539"/>
                <a:gd name="T19" fmla="*/ 369 h 425"/>
                <a:gd name="T20" fmla="*/ 255 w 539"/>
                <a:gd name="T21" fmla="*/ 369 h 425"/>
                <a:gd name="T22" fmla="*/ 283 w 539"/>
                <a:gd name="T23" fmla="*/ 425 h 425"/>
                <a:gd name="T24" fmla="*/ 340 w 539"/>
                <a:gd name="T25" fmla="*/ 397 h 425"/>
                <a:gd name="T26" fmla="*/ 397 w 539"/>
                <a:gd name="T27" fmla="*/ 340 h 425"/>
                <a:gd name="T28" fmla="*/ 454 w 539"/>
                <a:gd name="T29" fmla="*/ 369 h 425"/>
                <a:gd name="T30" fmla="*/ 482 w 539"/>
                <a:gd name="T31" fmla="*/ 312 h 425"/>
                <a:gd name="T32" fmla="*/ 539 w 539"/>
                <a:gd name="T33" fmla="*/ 284 h 425"/>
                <a:gd name="T34" fmla="*/ 510 w 539"/>
                <a:gd name="T35" fmla="*/ 227 h 425"/>
                <a:gd name="T36" fmla="*/ 397 w 539"/>
                <a:gd name="T37" fmla="*/ 199 h 425"/>
                <a:gd name="T38" fmla="*/ 312 w 539"/>
                <a:gd name="T39" fmla="*/ 57 h 425"/>
                <a:gd name="T40" fmla="*/ 198 w 539"/>
                <a:gd name="T4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425">
                  <a:moveTo>
                    <a:pt x="198" y="0"/>
                  </a:moveTo>
                  <a:lnTo>
                    <a:pt x="142" y="57"/>
                  </a:lnTo>
                  <a:lnTo>
                    <a:pt x="142" y="114"/>
                  </a:lnTo>
                  <a:lnTo>
                    <a:pt x="85" y="199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397"/>
                  </a:lnTo>
                  <a:lnTo>
                    <a:pt x="142" y="369"/>
                  </a:lnTo>
                  <a:lnTo>
                    <a:pt x="255" y="369"/>
                  </a:lnTo>
                  <a:lnTo>
                    <a:pt x="283" y="425"/>
                  </a:lnTo>
                  <a:lnTo>
                    <a:pt x="340" y="397"/>
                  </a:lnTo>
                  <a:lnTo>
                    <a:pt x="397" y="340"/>
                  </a:lnTo>
                  <a:lnTo>
                    <a:pt x="454" y="369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10" y="227"/>
                  </a:lnTo>
                  <a:lnTo>
                    <a:pt x="397" y="199"/>
                  </a:lnTo>
                  <a:lnTo>
                    <a:pt x="312" y="57"/>
                  </a:lnTo>
                  <a:lnTo>
                    <a:pt x="19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>
              <a:extLst>
                <a:ext uri="{FF2B5EF4-FFF2-40B4-BE49-F238E27FC236}">
                  <a16:creationId xmlns:a16="http://schemas.microsoft.com/office/drawing/2014/main" id="{1D0A8801-A3F6-4474-B103-9B80CB85F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7" y="1566"/>
              <a:ext cx="396" cy="567"/>
            </a:xfrm>
            <a:custGeom>
              <a:avLst/>
              <a:gdLst>
                <a:gd name="T0" fmla="*/ 56 w 396"/>
                <a:gd name="T1" fmla="*/ 453 h 567"/>
                <a:gd name="T2" fmla="*/ 85 w 396"/>
                <a:gd name="T3" fmla="*/ 538 h 567"/>
                <a:gd name="T4" fmla="*/ 226 w 396"/>
                <a:gd name="T5" fmla="*/ 482 h 567"/>
                <a:gd name="T6" fmla="*/ 283 w 396"/>
                <a:gd name="T7" fmla="*/ 567 h 567"/>
                <a:gd name="T8" fmla="*/ 340 w 396"/>
                <a:gd name="T9" fmla="*/ 482 h 567"/>
                <a:gd name="T10" fmla="*/ 340 w 396"/>
                <a:gd name="T11" fmla="*/ 425 h 567"/>
                <a:gd name="T12" fmla="*/ 396 w 396"/>
                <a:gd name="T13" fmla="*/ 368 h 567"/>
                <a:gd name="T14" fmla="*/ 340 w 396"/>
                <a:gd name="T15" fmla="*/ 255 h 567"/>
                <a:gd name="T16" fmla="*/ 311 w 396"/>
                <a:gd name="T17" fmla="*/ 141 h 567"/>
                <a:gd name="T18" fmla="*/ 311 w 396"/>
                <a:gd name="T19" fmla="*/ 85 h 567"/>
                <a:gd name="T20" fmla="*/ 368 w 396"/>
                <a:gd name="T21" fmla="*/ 0 h 567"/>
                <a:gd name="T22" fmla="*/ 283 w 396"/>
                <a:gd name="T23" fmla="*/ 0 h 567"/>
                <a:gd name="T24" fmla="*/ 255 w 396"/>
                <a:gd name="T25" fmla="*/ 113 h 567"/>
                <a:gd name="T26" fmla="*/ 170 w 396"/>
                <a:gd name="T27" fmla="*/ 56 h 567"/>
                <a:gd name="T28" fmla="*/ 141 w 396"/>
                <a:gd name="T29" fmla="*/ 141 h 567"/>
                <a:gd name="T30" fmla="*/ 113 w 396"/>
                <a:gd name="T31" fmla="*/ 85 h 567"/>
                <a:gd name="T32" fmla="*/ 28 w 396"/>
                <a:gd name="T33" fmla="*/ 170 h 567"/>
                <a:gd name="T34" fmla="*/ 0 w 396"/>
                <a:gd name="T35" fmla="*/ 255 h 567"/>
                <a:gd name="T36" fmla="*/ 0 w 396"/>
                <a:gd name="T37" fmla="*/ 368 h 567"/>
                <a:gd name="T38" fmla="*/ 56 w 396"/>
                <a:gd name="T39" fmla="*/ 425 h 567"/>
                <a:gd name="T40" fmla="*/ 56 w 396"/>
                <a:gd name="T4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56" y="453"/>
                  </a:moveTo>
                  <a:lnTo>
                    <a:pt x="85" y="538"/>
                  </a:lnTo>
                  <a:lnTo>
                    <a:pt x="226" y="482"/>
                  </a:lnTo>
                  <a:lnTo>
                    <a:pt x="283" y="567"/>
                  </a:lnTo>
                  <a:lnTo>
                    <a:pt x="340" y="482"/>
                  </a:lnTo>
                  <a:lnTo>
                    <a:pt x="340" y="425"/>
                  </a:lnTo>
                  <a:lnTo>
                    <a:pt x="396" y="368"/>
                  </a:lnTo>
                  <a:lnTo>
                    <a:pt x="340" y="255"/>
                  </a:lnTo>
                  <a:lnTo>
                    <a:pt x="311" y="141"/>
                  </a:lnTo>
                  <a:lnTo>
                    <a:pt x="311" y="85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55" y="113"/>
                  </a:lnTo>
                  <a:lnTo>
                    <a:pt x="170" y="56"/>
                  </a:lnTo>
                  <a:lnTo>
                    <a:pt x="141" y="141"/>
                  </a:lnTo>
                  <a:lnTo>
                    <a:pt x="113" y="85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56" y="425"/>
                  </a:lnTo>
                  <a:lnTo>
                    <a:pt x="56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C259A150-BB3C-4040-BDCD-9D2FBCE03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828"/>
              <a:ext cx="1474" cy="1333"/>
            </a:xfrm>
            <a:custGeom>
              <a:avLst/>
              <a:gdLst>
                <a:gd name="T0" fmla="*/ 255 w 1474"/>
                <a:gd name="T1" fmla="*/ 1134 h 1333"/>
                <a:gd name="T2" fmla="*/ 426 w 1474"/>
                <a:gd name="T3" fmla="*/ 1134 h 1333"/>
                <a:gd name="T4" fmla="*/ 482 w 1474"/>
                <a:gd name="T5" fmla="*/ 1248 h 1333"/>
                <a:gd name="T6" fmla="*/ 539 w 1474"/>
                <a:gd name="T7" fmla="*/ 1248 h 1333"/>
                <a:gd name="T8" fmla="*/ 652 w 1474"/>
                <a:gd name="T9" fmla="*/ 1276 h 1333"/>
                <a:gd name="T10" fmla="*/ 709 w 1474"/>
                <a:gd name="T11" fmla="*/ 1333 h 1333"/>
                <a:gd name="T12" fmla="*/ 822 w 1474"/>
                <a:gd name="T13" fmla="*/ 1248 h 1333"/>
                <a:gd name="T14" fmla="*/ 879 w 1474"/>
                <a:gd name="T15" fmla="*/ 1333 h 1333"/>
                <a:gd name="T16" fmla="*/ 907 w 1474"/>
                <a:gd name="T17" fmla="*/ 1305 h 1333"/>
                <a:gd name="T18" fmla="*/ 964 w 1474"/>
                <a:gd name="T19" fmla="*/ 1305 h 1333"/>
                <a:gd name="T20" fmla="*/ 1049 w 1474"/>
                <a:gd name="T21" fmla="*/ 1191 h 1333"/>
                <a:gd name="T22" fmla="*/ 1049 w 1474"/>
                <a:gd name="T23" fmla="*/ 1163 h 1333"/>
                <a:gd name="T24" fmla="*/ 993 w 1474"/>
                <a:gd name="T25" fmla="*/ 1106 h 1333"/>
                <a:gd name="T26" fmla="*/ 993 w 1474"/>
                <a:gd name="T27" fmla="*/ 993 h 1333"/>
                <a:gd name="T28" fmla="*/ 1021 w 1474"/>
                <a:gd name="T29" fmla="*/ 908 h 1333"/>
                <a:gd name="T30" fmla="*/ 1106 w 1474"/>
                <a:gd name="T31" fmla="*/ 823 h 1333"/>
                <a:gd name="T32" fmla="*/ 1134 w 1474"/>
                <a:gd name="T33" fmla="*/ 879 h 1333"/>
                <a:gd name="T34" fmla="*/ 1163 w 1474"/>
                <a:gd name="T35" fmla="*/ 794 h 1333"/>
                <a:gd name="T36" fmla="*/ 1248 w 1474"/>
                <a:gd name="T37" fmla="*/ 851 h 1333"/>
                <a:gd name="T38" fmla="*/ 1276 w 1474"/>
                <a:gd name="T39" fmla="*/ 738 h 1333"/>
                <a:gd name="T40" fmla="*/ 1361 w 1474"/>
                <a:gd name="T41" fmla="*/ 738 h 1333"/>
                <a:gd name="T42" fmla="*/ 1389 w 1474"/>
                <a:gd name="T43" fmla="*/ 766 h 1333"/>
                <a:gd name="T44" fmla="*/ 1446 w 1474"/>
                <a:gd name="T45" fmla="*/ 766 h 1333"/>
                <a:gd name="T46" fmla="*/ 1474 w 1474"/>
                <a:gd name="T47" fmla="*/ 709 h 1333"/>
                <a:gd name="T48" fmla="*/ 1418 w 1474"/>
                <a:gd name="T49" fmla="*/ 596 h 1333"/>
                <a:gd name="T50" fmla="*/ 1333 w 1474"/>
                <a:gd name="T51" fmla="*/ 539 h 1333"/>
                <a:gd name="T52" fmla="*/ 1219 w 1474"/>
                <a:gd name="T53" fmla="*/ 511 h 1333"/>
                <a:gd name="T54" fmla="*/ 1248 w 1474"/>
                <a:gd name="T55" fmla="*/ 454 h 1333"/>
                <a:gd name="T56" fmla="*/ 1191 w 1474"/>
                <a:gd name="T57" fmla="*/ 426 h 1333"/>
                <a:gd name="T58" fmla="*/ 1248 w 1474"/>
                <a:gd name="T59" fmla="*/ 341 h 1333"/>
                <a:gd name="T60" fmla="*/ 1333 w 1474"/>
                <a:gd name="T61" fmla="*/ 341 h 1333"/>
                <a:gd name="T62" fmla="*/ 1219 w 1474"/>
                <a:gd name="T63" fmla="*/ 0 h 1333"/>
                <a:gd name="T64" fmla="*/ 1106 w 1474"/>
                <a:gd name="T65" fmla="*/ 114 h 1333"/>
                <a:gd name="T66" fmla="*/ 993 w 1474"/>
                <a:gd name="T67" fmla="*/ 114 h 1333"/>
                <a:gd name="T68" fmla="*/ 936 w 1474"/>
                <a:gd name="T69" fmla="*/ 227 h 1333"/>
                <a:gd name="T70" fmla="*/ 766 w 1474"/>
                <a:gd name="T71" fmla="*/ 256 h 1333"/>
                <a:gd name="T72" fmla="*/ 794 w 1474"/>
                <a:gd name="T73" fmla="*/ 369 h 1333"/>
                <a:gd name="T74" fmla="*/ 681 w 1474"/>
                <a:gd name="T75" fmla="*/ 397 h 1333"/>
                <a:gd name="T76" fmla="*/ 454 w 1474"/>
                <a:gd name="T77" fmla="*/ 284 h 1333"/>
                <a:gd name="T78" fmla="*/ 340 w 1474"/>
                <a:gd name="T79" fmla="*/ 312 h 1333"/>
                <a:gd name="T80" fmla="*/ 312 w 1474"/>
                <a:gd name="T81" fmla="*/ 312 h 1333"/>
                <a:gd name="T82" fmla="*/ 284 w 1474"/>
                <a:gd name="T83" fmla="*/ 312 h 1333"/>
                <a:gd name="T84" fmla="*/ 227 w 1474"/>
                <a:gd name="T85" fmla="*/ 284 h 1333"/>
                <a:gd name="T86" fmla="*/ 199 w 1474"/>
                <a:gd name="T87" fmla="*/ 341 h 1333"/>
                <a:gd name="T88" fmla="*/ 170 w 1474"/>
                <a:gd name="T89" fmla="*/ 397 h 1333"/>
                <a:gd name="T90" fmla="*/ 114 w 1474"/>
                <a:gd name="T91" fmla="*/ 397 h 1333"/>
                <a:gd name="T92" fmla="*/ 114 w 1474"/>
                <a:gd name="T93" fmla="*/ 482 h 1333"/>
                <a:gd name="T94" fmla="*/ 57 w 1474"/>
                <a:gd name="T95" fmla="*/ 709 h 1333"/>
                <a:gd name="T96" fmla="*/ 0 w 1474"/>
                <a:gd name="T97" fmla="*/ 766 h 1333"/>
                <a:gd name="T98" fmla="*/ 29 w 1474"/>
                <a:gd name="T99" fmla="*/ 879 h 1333"/>
                <a:gd name="T100" fmla="*/ 85 w 1474"/>
                <a:gd name="T101" fmla="*/ 879 h 1333"/>
                <a:gd name="T102" fmla="*/ 85 w 1474"/>
                <a:gd name="T103" fmla="*/ 936 h 1333"/>
                <a:gd name="T104" fmla="*/ 142 w 1474"/>
                <a:gd name="T105" fmla="*/ 1021 h 1333"/>
                <a:gd name="T106" fmla="*/ 199 w 1474"/>
                <a:gd name="T107" fmla="*/ 993 h 1333"/>
                <a:gd name="T108" fmla="*/ 255 w 1474"/>
                <a:gd name="T109" fmla="*/ 1021 h 1333"/>
                <a:gd name="T110" fmla="*/ 255 w 1474"/>
                <a:gd name="T111" fmla="*/ 1134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333">
                  <a:moveTo>
                    <a:pt x="255" y="1134"/>
                  </a:moveTo>
                  <a:lnTo>
                    <a:pt x="426" y="1134"/>
                  </a:lnTo>
                  <a:lnTo>
                    <a:pt x="482" y="1248"/>
                  </a:lnTo>
                  <a:lnTo>
                    <a:pt x="539" y="1248"/>
                  </a:lnTo>
                  <a:lnTo>
                    <a:pt x="652" y="1276"/>
                  </a:lnTo>
                  <a:lnTo>
                    <a:pt x="709" y="1333"/>
                  </a:lnTo>
                  <a:lnTo>
                    <a:pt x="822" y="1248"/>
                  </a:lnTo>
                  <a:lnTo>
                    <a:pt x="879" y="1333"/>
                  </a:lnTo>
                  <a:lnTo>
                    <a:pt x="907" y="1305"/>
                  </a:lnTo>
                  <a:lnTo>
                    <a:pt x="964" y="1305"/>
                  </a:lnTo>
                  <a:lnTo>
                    <a:pt x="1049" y="1191"/>
                  </a:lnTo>
                  <a:lnTo>
                    <a:pt x="1049" y="1163"/>
                  </a:lnTo>
                  <a:lnTo>
                    <a:pt x="993" y="1106"/>
                  </a:lnTo>
                  <a:lnTo>
                    <a:pt x="993" y="993"/>
                  </a:lnTo>
                  <a:lnTo>
                    <a:pt x="1021" y="908"/>
                  </a:lnTo>
                  <a:lnTo>
                    <a:pt x="1106" y="823"/>
                  </a:lnTo>
                  <a:lnTo>
                    <a:pt x="1134" y="879"/>
                  </a:lnTo>
                  <a:lnTo>
                    <a:pt x="1163" y="794"/>
                  </a:lnTo>
                  <a:lnTo>
                    <a:pt x="1248" y="851"/>
                  </a:lnTo>
                  <a:lnTo>
                    <a:pt x="1276" y="738"/>
                  </a:lnTo>
                  <a:lnTo>
                    <a:pt x="1361" y="738"/>
                  </a:lnTo>
                  <a:lnTo>
                    <a:pt x="1389" y="766"/>
                  </a:lnTo>
                  <a:lnTo>
                    <a:pt x="1446" y="766"/>
                  </a:lnTo>
                  <a:lnTo>
                    <a:pt x="1474" y="709"/>
                  </a:lnTo>
                  <a:lnTo>
                    <a:pt x="1418" y="596"/>
                  </a:lnTo>
                  <a:lnTo>
                    <a:pt x="1333" y="539"/>
                  </a:lnTo>
                  <a:lnTo>
                    <a:pt x="1219" y="511"/>
                  </a:lnTo>
                  <a:lnTo>
                    <a:pt x="1248" y="454"/>
                  </a:lnTo>
                  <a:lnTo>
                    <a:pt x="1191" y="426"/>
                  </a:lnTo>
                  <a:lnTo>
                    <a:pt x="1248" y="341"/>
                  </a:lnTo>
                  <a:lnTo>
                    <a:pt x="1333" y="341"/>
                  </a:lnTo>
                  <a:lnTo>
                    <a:pt x="1219" y="0"/>
                  </a:lnTo>
                  <a:lnTo>
                    <a:pt x="1106" y="114"/>
                  </a:lnTo>
                  <a:lnTo>
                    <a:pt x="993" y="114"/>
                  </a:lnTo>
                  <a:lnTo>
                    <a:pt x="936" y="227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681" y="397"/>
                  </a:lnTo>
                  <a:lnTo>
                    <a:pt x="454" y="284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227" y="284"/>
                  </a:lnTo>
                  <a:lnTo>
                    <a:pt x="199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57" y="709"/>
                  </a:lnTo>
                  <a:lnTo>
                    <a:pt x="0" y="766"/>
                  </a:lnTo>
                  <a:lnTo>
                    <a:pt x="29" y="879"/>
                  </a:lnTo>
                  <a:lnTo>
                    <a:pt x="85" y="879"/>
                  </a:lnTo>
                  <a:lnTo>
                    <a:pt x="85" y="936"/>
                  </a:lnTo>
                  <a:lnTo>
                    <a:pt x="142" y="1021"/>
                  </a:lnTo>
                  <a:lnTo>
                    <a:pt x="199" y="993"/>
                  </a:lnTo>
                  <a:lnTo>
                    <a:pt x="255" y="1021"/>
                  </a:lnTo>
                  <a:lnTo>
                    <a:pt x="255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758AE469-C510-4A06-A912-8F749C30B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48"/>
              <a:ext cx="822" cy="1077"/>
            </a:xfrm>
            <a:custGeom>
              <a:avLst/>
              <a:gdLst>
                <a:gd name="T0" fmla="*/ 822 w 822"/>
                <a:gd name="T1" fmla="*/ 680 h 1077"/>
                <a:gd name="T2" fmla="*/ 709 w 822"/>
                <a:gd name="T3" fmla="*/ 794 h 1077"/>
                <a:gd name="T4" fmla="*/ 596 w 822"/>
                <a:gd name="T5" fmla="*/ 794 h 1077"/>
                <a:gd name="T6" fmla="*/ 539 w 822"/>
                <a:gd name="T7" fmla="*/ 907 h 1077"/>
                <a:gd name="T8" fmla="*/ 369 w 822"/>
                <a:gd name="T9" fmla="*/ 936 h 1077"/>
                <a:gd name="T10" fmla="*/ 397 w 822"/>
                <a:gd name="T11" fmla="*/ 1049 h 1077"/>
                <a:gd name="T12" fmla="*/ 284 w 822"/>
                <a:gd name="T13" fmla="*/ 1077 h 1077"/>
                <a:gd name="T14" fmla="*/ 57 w 822"/>
                <a:gd name="T15" fmla="*/ 964 h 1077"/>
                <a:gd name="T16" fmla="*/ 170 w 822"/>
                <a:gd name="T17" fmla="*/ 936 h 1077"/>
                <a:gd name="T18" fmla="*/ 142 w 822"/>
                <a:gd name="T19" fmla="*/ 822 h 1077"/>
                <a:gd name="T20" fmla="*/ 85 w 822"/>
                <a:gd name="T21" fmla="*/ 794 h 1077"/>
                <a:gd name="T22" fmla="*/ 57 w 822"/>
                <a:gd name="T23" fmla="*/ 737 h 1077"/>
                <a:gd name="T24" fmla="*/ 85 w 822"/>
                <a:gd name="T25" fmla="*/ 709 h 1077"/>
                <a:gd name="T26" fmla="*/ 29 w 822"/>
                <a:gd name="T27" fmla="*/ 680 h 1077"/>
                <a:gd name="T28" fmla="*/ 29 w 822"/>
                <a:gd name="T29" fmla="*/ 652 h 1077"/>
                <a:gd name="T30" fmla="*/ 57 w 822"/>
                <a:gd name="T31" fmla="*/ 624 h 1077"/>
                <a:gd name="T32" fmla="*/ 0 w 822"/>
                <a:gd name="T33" fmla="*/ 595 h 1077"/>
                <a:gd name="T34" fmla="*/ 0 w 822"/>
                <a:gd name="T35" fmla="*/ 567 h 1077"/>
                <a:gd name="T36" fmla="*/ 57 w 822"/>
                <a:gd name="T37" fmla="*/ 539 h 1077"/>
                <a:gd name="T38" fmla="*/ 29 w 822"/>
                <a:gd name="T39" fmla="*/ 482 h 1077"/>
                <a:gd name="T40" fmla="*/ 114 w 822"/>
                <a:gd name="T41" fmla="*/ 454 h 1077"/>
                <a:gd name="T42" fmla="*/ 142 w 822"/>
                <a:gd name="T43" fmla="*/ 425 h 1077"/>
                <a:gd name="T44" fmla="*/ 57 w 822"/>
                <a:gd name="T45" fmla="*/ 397 h 1077"/>
                <a:gd name="T46" fmla="*/ 29 w 822"/>
                <a:gd name="T47" fmla="*/ 340 h 1077"/>
                <a:gd name="T48" fmla="*/ 57 w 822"/>
                <a:gd name="T49" fmla="*/ 284 h 1077"/>
                <a:gd name="T50" fmla="*/ 29 w 822"/>
                <a:gd name="T51" fmla="*/ 227 h 1077"/>
                <a:gd name="T52" fmla="*/ 85 w 822"/>
                <a:gd name="T53" fmla="*/ 142 h 1077"/>
                <a:gd name="T54" fmla="*/ 142 w 822"/>
                <a:gd name="T55" fmla="*/ 142 h 1077"/>
                <a:gd name="T56" fmla="*/ 284 w 822"/>
                <a:gd name="T57" fmla="*/ 85 h 1077"/>
                <a:gd name="T58" fmla="*/ 369 w 822"/>
                <a:gd name="T59" fmla="*/ 0 h 1077"/>
                <a:gd name="T60" fmla="*/ 482 w 822"/>
                <a:gd name="T61" fmla="*/ 114 h 1077"/>
                <a:gd name="T62" fmla="*/ 539 w 822"/>
                <a:gd name="T63" fmla="*/ 114 h 1077"/>
                <a:gd name="T64" fmla="*/ 567 w 822"/>
                <a:gd name="T65" fmla="*/ 255 h 1077"/>
                <a:gd name="T66" fmla="*/ 624 w 822"/>
                <a:gd name="T67" fmla="*/ 340 h 1077"/>
                <a:gd name="T68" fmla="*/ 652 w 822"/>
                <a:gd name="T69" fmla="*/ 425 h 1077"/>
                <a:gd name="T70" fmla="*/ 709 w 822"/>
                <a:gd name="T71" fmla="*/ 454 h 1077"/>
                <a:gd name="T72" fmla="*/ 709 w 822"/>
                <a:gd name="T73" fmla="*/ 539 h 1077"/>
                <a:gd name="T74" fmla="*/ 794 w 822"/>
                <a:gd name="T75" fmla="*/ 624 h 1077"/>
                <a:gd name="T76" fmla="*/ 822 w 822"/>
                <a:gd name="T77" fmla="*/ 68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2" h="1077">
                  <a:moveTo>
                    <a:pt x="822" y="680"/>
                  </a:moveTo>
                  <a:lnTo>
                    <a:pt x="709" y="794"/>
                  </a:lnTo>
                  <a:lnTo>
                    <a:pt x="596" y="794"/>
                  </a:lnTo>
                  <a:lnTo>
                    <a:pt x="539" y="907"/>
                  </a:lnTo>
                  <a:lnTo>
                    <a:pt x="369" y="936"/>
                  </a:lnTo>
                  <a:lnTo>
                    <a:pt x="397" y="1049"/>
                  </a:lnTo>
                  <a:lnTo>
                    <a:pt x="284" y="1077"/>
                  </a:lnTo>
                  <a:lnTo>
                    <a:pt x="57" y="964"/>
                  </a:lnTo>
                  <a:lnTo>
                    <a:pt x="170" y="936"/>
                  </a:lnTo>
                  <a:lnTo>
                    <a:pt x="142" y="822"/>
                  </a:lnTo>
                  <a:lnTo>
                    <a:pt x="85" y="794"/>
                  </a:lnTo>
                  <a:lnTo>
                    <a:pt x="57" y="737"/>
                  </a:lnTo>
                  <a:lnTo>
                    <a:pt x="85" y="709"/>
                  </a:lnTo>
                  <a:lnTo>
                    <a:pt x="29" y="680"/>
                  </a:lnTo>
                  <a:lnTo>
                    <a:pt x="29" y="652"/>
                  </a:lnTo>
                  <a:lnTo>
                    <a:pt x="57" y="624"/>
                  </a:lnTo>
                  <a:lnTo>
                    <a:pt x="0" y="595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29" y="482"/>
                  </a:lnTo>
                  <a:lnTo>
                    <a:pt x="114" y="454"/>
                  </a:lnTo>
                  <a:lnTo>
                    <a:pt x="142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57" y="284"/>
                  </a:lnTo>
                  <a:lnTo>
                    <a:pt x="29" y="227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82" y="114"/>
                  </a:lnTo>
                  <a:lnTo>
                    <a:pt x="539" y="114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52" y="425"/>
                  </a:lnTo>
                  <a:lnTo>
                    <a:pt x="709" y="454"/>
                  </a:lnTo>
                  <a:lnTo>
                    <a:pt x="709" y="539"/>
                  </a:lnTo>
                  <a:lnTo>
                    <a:pt x="794" y="624"/>
                  </a:lnTo>
                  <a:lnTo>
                    <a:pt x="822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58589CF7-F973-4F35-84F4-C5BC2334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1055"/>
              <a:ext cx="1134" cy="1871"/>
            </a:xfrm>
            <a:custGeom>
              <a:avLst/>
              <a:gdLst>
                <a:gd name="T0" fmla="*/ 879 w 1134"/>
                <a:gd name="T1" fmla="*/ 1673 h 1871"/>
                <a:gd name="T2" fmla="*/ 936 w 1134"/>
                <a:gd name="T3" fmla="*/ 1645 h 1871"/>
                <a:gd name="T4" fmla="*/ 992 w 1134"/>
                <a:gd name="T5" fmla="*/ 1673 h 1871"/>
                <a:gd name="T6" fmla="*/ 1049 w 1134"/>
                <a:gd name="T7" fmla="*/ 1588 h 1871"/>
                <a:gd name="T8" fmla="*/ 1134 w 1134"/>
                <a:gd name="T9" fmla="*/ 1560 h 1871"/>
                <a:gd name="T10" fmla="*/ 1077 w 1134"/>
                <a:gd name="T11" fmla="*/ 1503 h 1871"/>
                <a:gd name="T12" fmla="*/ 1077 w 1134"/>
                <a:gd name="T13" fmla="*/ 1474 h 1871"/>
                <a:gd name="T14" fmla="*/ 1049 w 1134"/>
                <a:gd name="T15" fmla="*/ 1389 h 1871"/>
                <a:gd name="T16" fmla="*/ 992 w 1134"/>
                <a:gd name="T17" fmla="*/ 1389 h 1871"/>
                <a:gd name="T18" fmla="*/ 992 w 1134"/>
                <a:gd name="T19" fmla="*/ 1333 h 1871"/>
                <a:gd name="T20" fmla="*/ 1049 w 1134"/>
                <a:gd name="T21" fmla="*/ 1276 h 1871"/>
                <a:gd name="T22" fmla="*/ 992 w 1134"/>
                <a:gd name="T23" fmla="*/ 1134 h 1871"/>
                <a:gd name="T24" fmla="*/ 964 w 1134"/>
                <a:gd name="T25" fmla="*/ 1021 h 1871"/>
                <a:gd name="T26" fmla="*/ 992 w 1134"/>
                <a:gd name="T27" fmla="*/ 936 h 1871"/>
                <a:gd name="T28" fmla="*/ 1077 w 1134"/>
                <a:gd name="T29" fmla="*/ 907 h 1871"/>
                <a:gd name="T30" fmla="*/ 1049 w 1134"/>
                <a:gd name="T31" fmla="*/ 851 h 1871"/>
                <a:gd name="T32" fmla="*/ 1106 w 1134"/>
                <a:gd name="T33" fmla="*/ 766 h 1871"/>
                <a:gd name="T34" fmla="*/ 1106 w 1134"/>
                <a:gd name="T35" fmla="*/ 737 h 1871"/>
                <a:gd name="T36" fmla="*/ 1077 w 1134"/>
                <a:gd name="T37" fmla="*/ 681 h 1871"/>
                <a:gd name="T38" fmla="*/ 992 w 1134"/>
                <a:gd name="T39" fmla="*/ 681 h 1871"/>
                <a:gd name="T40" fmla="*/ 992 w 1134"/>
                <a:gd name="T41" fmla="*/ 624 h 1871"/>
                <a:gd name="T42" fmla="*/ 907 w 1134"/>
                <a:gd name="T43" fmla="*/ 567 h 1871"/>
                <a:gd name="T44" fmla="*/ 907 w 1134"/>
                <a:gd name="T45" fmla="*/ 511 h 1871"/>
                <a:gd name="T46" fmla="*/ 766 w 1134"/>
                <a:gd name="T47" fmla="*/ 511 h 1871"/>
                <a:gd name="T48" fmla="*/ 624 w 1134"/>
                <a:gd name="T49" fmla="*/ 369 h 1871"/>
                <a:gd name="T50" fmla="*/ 652 w 1134"/>
                <a:gd name="T51" fmla="*/ 312 h 1871"/>
                <a:gd name="T52" fmla="*/ 624 w 1134"/>
                <a:gd name="T53" fmla="*/ 114 h 1871"/>
                <a:gd name="T54" fmla="*/ 454 w 1134"/>
                <a:gd name="T55" fmla="*/ 142 h 1871"/>
                <a:gd name="T56" fmla="*/ 397 w 1134"/>
                <a:gd name="T57" fmla="*/ 0 h 1871"/>
                <a:gd name="T58" fmla="*/ 312 w 1134"/>
                <a:gd name="T59" fmla="*/ 0 h 1871"/>
                <a:gd name="T60" fmla="*/ 340 w 1134"/>
                <a:gd name="T61" fmla="*/ 85 h 1871"/>
                <a:gd name="T62" fmla="*/ 199 w 1134"/>
                <a:gd name="T63" fmla="*/ 114 h 1871"/>
                <a:gd name="T64" fmla="*/ 142 w 1134"/>
                <a:gd name="T65" fmla="*/ 255 h 1871"/>
                <a:gd name="T66" fmla="*/ 28 w 1134"/>
                <a:gd name="T67" fmla="*/ 340 h 1871"/>
                <a:gd name="T68" fmla="*/ 85 w 1134"/>
                <a:gd name="T69" fmla="*/ 397 h 1871"/>
                <a:gd name="T70" fmla="*/ 113 w 1134"/>
                <a:gd name="T71" fmla="*/ 397 h 1871"/>
                <a:gd name="T72" fmla="*/ 142 w 1134"/>
                <a:gd name="T73" fmla="*/ 426 h 1871"/>
                <a:gd name="T74" fmla="*/ 57 w 1134"/>
                <a:gd name="T75" fmla="*/ 539 h 1871"/>
                <a:gd name="T76" fmla="*/ 85 w 1134"/>
                <a:gd name="T77" fmla="*/ 596 h 1871"/>
                <a:gd name="T78" fmla="*/ 142 w 1134"/>
                <a:gd name="T79" fmla="*/ 624 h 1871"/>
                <a:gd name="T80" fmla="*/ 113 w 1134"/>
                <a:gd name="T81" fmla="*/ 709 h 1871"/>
                <a:gd name="T82" fmla="*/ 0 w 1134"/>
                <a:gd name="T83" fmla="*/ 794 h 1871"/>
                <a:gd name="T84" fmla="*/ 28 w 1134"/>
                <a:gd name="T85" fmla="*/ 964 h 1871"/>
                <a:gd name="T86" fmla="*/ 0 w 1134"/>
                <a:gd name="T87" fmla="*/ 1276 h 1871"/>
                <a:gd name="T88" fmla="*/ 57 w 1134"/>
                <a:gd name="T89" fmla="*/ 1361 h 1871"/>
                <a:gd name="T90" fmla="*/ 28 w 1134"/>
                <a:gd name="T91" fmla="*/ 1389 h 1871"/>
                <a:gd name="T92" fmla="*/ 57 w 1134"/>
                <a:gd name="T93" fmla="*/ 1446 h 1871"/>
                <a:gd name="T94" fmla="*/ 28 w 1134"/>
                <a:gd name="T95" fmla="*/ 1503 h 1871"/>
                <a:gd name="T96" fmla="*/ 85 w 1134"/>
                <a:gd name="T97" fmla="*/ 1531 h 1871"/>
                <a:gd name="T98" fmla="*/ 57 w 1134"/>
                <a:gd name="T99" fmla="*/ 1588 h 1871"/>
                <a:gd name="T100" fmla="*/ 113 w 1134"/>
                <a:gd name="T101" fmla="*/ 1645 h 1871"/>
                <a:gd name="T102" fmla="*/ 113 w 1134"/>
                <a:gd name="T103" fmla="*/ 1701 h 1871"/>
                <a:gd name="T104" fmla="*/ 170 w 1134"/>
                <a:gd name="T105" fmla="*/ 1843 h 1871"/>
                <a:gd name="T106" fmla="*/ 255 w 1134"/>
                <a:gd name="T107" fmla="*/ 1815 h 1871"/>
                <a:gd name="T108" fmla="*/ 312 w 1134"/>
                <a:gd name="T109" fmla="*/ 1871 h 1871"/>
                <a:gd name="T110" fmla="*/ 397 w 1134"/>
                <a:gd name="T111" fmla="*/ 1815 h 1871"/>
                <a:gd name="T112" fmla="*/ 482 w 1134"/>
                <a:gd name="T113" fmla="*/ 1843 h 1871"/>
                <a:gd name="T114" fmla="*/ 510 w 1134"/>
                <a:gd name="T115" fmla="*/ 1843 h 1871"/>
                <a:gd name="T116" fmla="*/ 539 w 1134"/>
                <a:gd name="T117" fmla="*/ 1786 h 1871"/>
                <a:gd name="T118" fmla="*/ 737 w 1134"/>
                <a:gd name="T119" fmla="*/ 1730 h 1871"/>
                <a:gd name="T120" fmla="*/ 822 w 1134"/>
                <a:gd name="T121" fmla="*/ 1758 h 1871"/>
                <a:gd name="T122" fmla="*/ 822 w 1134"/>
                <a:gd name="T123" fmla="*/ 1730 h 1871"/>
                <a:gd name="T124" fmla="*/ 879 w 1134"/>
                <a:gd name="T125" fmla="*/ 167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4" h="1871">
                  <a:moveTo>
                    <a:pt x="879" y="1673"/>
                  </a:moveTo>
                  <a:lnTo>
                    <a:pt x="936" y="1645"/>
                  </a:lnTo>
                  <a:lnTo>
                    <a:pt x="992" y="1673"/>
                  </a:lnTo>
                  <a:lnTo>
                    <a:pt x="1049" y="1588"/>
                  </a:lnTo>
                  <a:lnTo>
                    <a:pt x="1134" y="1560"/>
                  </a:lnTo>
                  <a:lnTo>
                    <a:pt x="1077" y="1503"/>
                  </a:lnTo>
                  <a:lnTo>
                    <a:pt x="1077" y="1474"/>
                  </a:lnTo>
                  <a:lnTo>
                    <a:pt x="1049" y="1389"/>
                  </a:lnTo>
                  <a:lnTo>
                    <a:pt x="992" y="1389"/>
                  </a:lnTo>
                  <a:lnTo>
                    <a:pt x="992" y="1333"/>
                  </a:lnTo>
                  <a:lnTo>
                    <a:pt x="1049" y="1276"/>
                  </a:lnTo>
                  <a:lnTo>
                    <a:pt x="992" y="1134"/>
                  </a:lnTo>
                  <a:lnTo>
                    <a:pt x="964" y="1021"/>
                  </a:lnTo>
                  <a:lnTo>
                    <a:pt x="992" y="936"/>
                  </a:lnTo>
                  <a:lnTo>
                    <a:pt x="1077" y="907"/>
                  </a:lnTo>
                  <a:lnTo>
                    <a:pt x="1049" y="851"/>
                  </a:lnTo>
                  <a:lnTo>
                    <a:pt x="1106" y="766"/>
                  </a:lnTo>
                  <a:lnTo>
                    <a:pt x="1106" y="737"/>
                  </a:lnTo>
                  <a:lnTo>
                    <a:pt x="1077" y="681"/>
                  </a:lnTo>
                  <a:lnTo>
                    <a:pt x="992" y="681"/>
                  </a:lnTo>
                  <a:lnTo>
                    <a:pt x="992" y="624"/>
                  </a:lnTo>
                  <a:lnTo>
                    <a:pt x="907" y="567"/>
                  </a:lnTo>
                  <a:lnTo>
                    <a:pt x="907" y="511"/>
                  </a:lnTo>
                  <a:lnTo>
                    <a:pt x="766" y="511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624" y="114"/>
                  </a:lnTo>
                  <a:lnTo>
                    <a:pt x="454" y="142"/>
                  </a:lnTo>
                  <a:lnTo>
                    <a:pt x="39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199" y="114"/>
                  </a:lnTo>
                  <a:lnTo>
                    <a:pt x="142" y="255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42" y="426"/>
                  </a:lnTo>
                  <a:lnTo>
                    <a:pt x="57" y="539"/>
                  </a:lnTo>
                  <a:lnTo>
                    <a:pt x="85" y="596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94"/>
                  </a:lnTo>
                  <a:lnTo>
                    <a:pt x="28" y="964"/>
                  </a:lnTo>
                  <a:lnTo>
                    <a:pt x="0" y="1276"/>
                  </a:lnTo>
                  <a:lnTo>
                    <a:pt x="57" y="1361"/>
                  </a:lnTo>
                  <a:lnTo>
                    <a:pt x="28" y="1389"/>
                  </a:lnTo>
                  <a:lnTo>
                    <a:pt x="57" y="1446"/>
                  </a:lnTo>
                  <a:lnTo>
                    <a:pt x="28" y="1503"/>
                  </a:lnTo>
                  <a:lnTo>
                    <a:pt x="85" y="1531"/>
                  </a:lnTo>
                  <a:lnTo>
                    <a:pt x="57" y="1588"/>
                  </a:lnTo>
                  <a:lnTo>
                    <a:pt x="113" y="1645"/>
                  </a:lnTo>
                  <a:lnTo>
                    <a:pt x="113" y="1701"/>
                  </a:lnTo>
                  <a:lnTo>
                    <a:pt x="170" y="1843"/>
                  </a:lnTo>
                  <a:lnTo>
                    <a:pt x="255" y="1815"/>
                  </a:lnTo>
                  <a:lnTo>
                    <a:pt x="312" y="1871"/>
                  </a:lnTo>
                  <a:lnTo>
                    <a:pt x="397" y="1815"/>
                  </a:lnTo>
                  <a:lnTo>
                    <a:pt x="482" y="1843"/>
                  </a:lnTo>
                  <a:lnTo>
                    <a:pt x="510" y="1843"/>
                  </a:lnTo>
                  <a:lnTo>
                    <a:pt x="539" y="1786"/>
                  </a:lnTo>
                  <a:lnTo>
                    <a:pt x="737" y="1730"/>
                  </a:lnTo>
                  <a:lnTo>
                    <a:pt x="822" y="1758"/>
                  </a:lnTo>
                  <a:lnTo>
                    <a:pt x="822" y="1730"/>
                  </a:lnTo>
                  <a:lnTo>
                    <a:pt x="879" y="167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>
              <a:extLst>
                <a:ext uri="{FF2B5EF4-FFF2-40B4-BE49-F238E27FC236}">
                  <a16:creationId xmlns:a16="http://schemas.microsoft.com/office/drawing/2014/main" id="{08FF0B1E-38CD-4B6D-A974-A0B507D7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1821"/>
              <a:ext cx="1077" cy="1134"/>
            </a:xfrm>
            <a:custGeom>
              <a:avLst/>
              <a:gdLst>
                <a:gd name="T0" fmla="*/ 142 w 1077"/>
                <a:gd name="T1" fmla="*/ 0 h 1134"/>
                <a:gd name="T2" fmla="*/ 85 w 1077"/>
                <a:gd name="T3" fmla="*/ 85 h 1134"/>
                <a:gd name="T4" fmla="*/ 113 w 1077"/>
                <a:gd name="T5" fmla="*/ 141 h 1134"/>
                <a:gd name="T6" fmla="*/ 28 w 1077"/>
                <a:gd name="T7" fmla="*/ 170 h 1134"/>
                <a:gd name="T8" fmla="*/ 0 w 1077"/>
                <a:gd name="T9" fmla="*/ 255 h 1134"/>
                <a:gd name="T10" fmla="*/ 28 w 1077"/>
                <a:gd name="T11" fmla="*/ 368 h 1134"/>
                <a:gd name="T12" fmla="*/ 85 w 1077"/>
                <a:gd name="T13" fmla="*/ 510 h 1134"/>
                <a:gd name="T14" fmla="*/ 28 w 1077"/>
                <a:gd name="T15" fmla="*/ 567 h 1134"/>
                <a:gd name="T16" fmla="*/ 28 w 1077"/>
                <a:gd name="T17" fmla="*/ 623 h 1134"/>
                <a:gd name="T18" fmla="*/ 85 w 1077"/>
                <a:gd name="T19" fmla="*/ 623 h 1134"/>
                <a:gd name="T20" fmla="*/ 113 w 1077"/>
                <a:gd name="T21" fmla="*/ 708 h 1134"/>
                <a:gd name="T22" fmla="*/ 170 w 1077"/>
                <a:gd name="T23" fmla="*/ 680 h 1134"/>
                <a:gd name="T24" fmla="*/ 227 w 1077"/>
                <a:gd name="T25" fmla="*/ 708 h 1134"/>
                <a:gd name="T26" fmla="*/ 255 w 1077"/>
                <a:gd name="T27" fmla="*/ 765 h 1134"/>
                <a:gd name="T28" fmla="*/ 482 w 1077"/>
                <a:gd name="T29" fmla="*/ 822 h 1134"/>
                <a:gd name="T30" fmla="*/ 482 w 1077"/>
                <a:gd name="T31" fmla="*/ 794 h 1134"/>
                <a:gd name="T32" fmla="*/ 539 w 1077"/>
                <a:gd name="T33" fmla="*/ 850 h 1134"/>
                <a:gd name="T34" fmla="*/ 539 w 1077"/>
                <a:gd name="T35" fmla="*/ 964 h 1134"/>
                <a:gd name="T36" fmla="*/ 595 w 1077"/>
                <a:gd name="T37" fmla="*/ 992 h 1134"/>
                <a:gd name="T38" fmla="*/ 567 w 1077"/>
                <a:gd name="T39" fmla="*/ 1020 h 1134"/>
                <a:gd name="T40" fmla="*/ 567 w 1077"/>
                <a:gd name="T41" fmla="*/ 1077 h 1134"/>
                <a:gd name="T42" fmla="*/ 624 w 1077"/>
                <a:gd name="T43" fmla="*/ 1077 h 1134"/>
                <a:gd name="T44" fmla="*/ 652 w 1077"/>
                <a:gd name="T45" fmla="*/ 1105 h 1134"/>
                <a:gd name="T46" fmla="*/ 737 w 1077"/>
                <a:gd name="T47" fmla="*/ 1134 h 1134"/>
                <a:gd name="T48" fmla="*/ 737 w 1077"/>
                <a:gd name="T49" fmla="*/ 1077 h 1134"/>
                <a:gd name="T50" fmla="*/ 794 w 1077"/>
                <a:gd name="T51" fmla="*/ 1077 h 1134"/>
                <a:gd name="T52" fmla="*/ 850 w 1077"/>
                <a:gd name="T53" fmla="*/ 1020 h 1134"/>
                <a:gd name="T54" fmla="*/ 907 w 1077"/>
                <a:gd name="T55" fmla="*/ 1049 h 1134"/>
                <a:gd name="T56" fmla="*/ 992 w 1077"/>
                <a:gd name="T57" fmla="*/ 1020 h 1134"/>
                <a:gd name="T58" fmla="*/ 1049 w 1077"/>
                <a:gd name="T59" fmla="*/ 1077 h 1134"/>
                <a:gd name="T60" fmla="*/ 1077 w 1077"/>
                <a:gd name="T61" fmla="*/ 1049 h 1134"/>
                <a:gd name="T62" fmla="*/ 1077 w 1077"/>
                <a:gd name="T63" fmla="*/ 907 h 1134"/>
                <a:gd name="T64" fmla="*/ 992 w 1077"/>
                <a:gd name="T65" fmla="*/ 879 h 1134"/>
                <a:gd name="T66" fmla="*/ 964 w 1077"/>
                <a:gd name="T67" fmla="*/ 822 h 1134"/>
                <a:gd name="T68" fmla="*/ 964 w 1077"/>
                <a:gd name="T69" fmla="*/ 737 h 1134"/>
                <a:gd name="T70" fmla="*/ 879 w 1077"/>
                <a:gd name="T71" fmla="*/ 623 h 1134"/>
                <a:gd name="T72" fmla="*/ 907 w 1077"/>
                <a:gd name="T73" fmla="*/ 538 h 1134"/>
                <a:gd name="T74" fmla="*/ 879 w 1077"/>
                <a:gd name="T75" fmla="*/ 482 h 1134"/>
                <a:gd name="T76" fmla="*/ 737 w 1077"/>
                <a:gd name="T77" fmla="*/ 482 h 1134"/>
                <a:gd name="T78" fmla="*/ 652 w 1077"/>
                <a:gd name="T79" fmla="*/ 397 h 1134"/>
                <a:gd name="T80" fmla="*/ 652 w 1077"/>
                <a:gd name="T81" fmla="*/ 340 h 1134"/>
                <a:gd name="T82" fmla="*/ 595 w 1077"/>
                <a:gd name="T83" fmla="*/ 283 h 1134"/>
                <a:gd name="T84" fmla="*/ 624 w 1077"/>
                <a:gd name="T85" fmla="*/ 255 h 1134"/>
                <a:gd name="T86" fmla="*/ 567 w 1077"/>
                <a:gd name="T87" fmla="*/ 227 h 1134"/>
                <a:gd name="T88" fmla="*/ 539 w 1077"/>
                <a:gd name="T89" fmla="*/ 170 h 1134"/>
                <a:gd name="T90" fmla="*/ 454 w 1077"/>
                <a:gd name="T91" fmla="*/ 198 h 1134"/>
                <a:gd name="T92" fmla="*/ 397 w 1077"/>
                <a:gd name="T93" fmla="*/ 113 h 1134"/>
                <a:gd name="T94" fmla="*/ 227 w 1077"/>
                <a:gd name="T95" fmla="*/ 85 h 1134"/>
                <a:gd name="T96" fmla="*/ 142 w 1077"/>
                <a:gd name="T9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1134">
                  <a:moveTo>
                    <a:pt x="142" y="0"/>
                  </a:moveTo>
                  <a:lnTo>
                    <a:pt x="85" y="85"/>
                  </a:lnTo>
                  <a:lnTo>
                    <a:pt x="113" y="141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85" y="510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85" y="623"/>
                  </a:lnTo>
                  <a:lnTo>
                    <a:pt x="113" y="708"/>
                  </a:lnTo>
                  <a:lnTo>
                    <a:pt x="170" y="680"/>
                  </a:lnTo>
                  <a:lnTo>
                    <a:pt x="227" y="708"/>
                  </a:lnTo>
                  <a:lnTo>
                    <a:pt x="255" y="765"/>
                  </a:lnTo>
                  <a:lnTo>
                    <a:pt x="482" y="822"/>
                  </a:lnTo>
                  <a:lnTo>
                    <a:pt x="482" y="794"/>
                  </a:lnTo>
                  <a:lnTo>
                    <a:pt x="539" y="850"/>
                  </a:lnTo>
                  <a:lnTo>
                    <a:pt x="539" y="964"/>
                  </a:lnTo>
                  <a:lnTo>
                    <a:pt x="595" y="992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52" y="1105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850" y="1020"/>
                  </a:lnTo>
                  <a:lnTo>
                    <a:pt x="907" y="1049"/>
                  </a:lnTo>
                  <a:lnTo>
                    <a:pt x="992" y="1020"/>
                  </a:lnTo>
                  <a:lnTo>
                    <a:pt x="1049" y="1077"/>
                  </a:lnTo>
                  <a:lnTo>
                    <a:pt x="1077" y="1049"/>
                  </a:lnTo>
                  <a:lnTo>
                    <a:pt x="1077" y="907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64" y="737"/>
                  </a:lnTo>
                  <a:lnTo>
                    <a:pt x="879" y="623"/>
                  </a:lnTo>
                  <a:lnTo>
                    <a:pt x="907" y="538"/>
                  </a:lnTo>
                  <a:lnTo>
                    <a:pt x="879" y="482"/>
                  </a:lnTo>
                  <a:lnTo>
                    <a:pt x="737" y="482"/>
                  </a:lnTo>
                  <a:lnTo>
                    <a:pt x="652" y="397"/>
                  </a:lnTo>
                  <a:lnTo>
                    <a:pt x="652" y="340"/>
                  </a:lnTo>
                  <a:lnTo>
                    <a:pt x="595" y="283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454" y="198"/>
                  </a:lnTo>
                  <a:lnTo>
                    <a:pt x="397" y="113"/>
                  </a:lnTo>
                  <a:lnTo>
                    <a:pt x="227" y="85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4B631BB3-E974-4B6F-862E-05EA1E65C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481"/>
              <a:ext cx="1077" cy="1275"/>
            </a:xfrm>
            <a:custGeom>
              <a:avLst/>
              <a:gdLst>
                <a:gd name="T0" fmla="*/ 680 w 1077"/>
                <a:gd name="T1" fmla="*/ 226 h 1275"/>
                <a:gd name="T2" fmla="*/ 482 w 1077"/>
                <a:gd name="T3" fmla="*/ 226 h 1275"/>
                <a:gd name="T4" fmla="*/ 482 w 1077"/>
                <a:gd name="T5" fmla="*/ 198 h 1275"/>
                <a:gd name="T6" fmla="*/ 425 w 1077"/>
                <a:gd name="T7" fmla="*/ 198 h 1275"/>
                <a:gd name="T8" fmla="*/ 425 w 1077"/>
                <a:gd name="T9" fmla="*/ 141 h 1275"/>
                <a:gd name="T10" fmla="*/ 340 w 1077"/>
                <a:gd name="T11" fmla="*/ 85 h 1275"/>
                <a:gd name="T12" fmla="*/ 397 w 1077"/>
                <a:gd name="T13" fmla="*/ 0 h 1275"/>
                <a:gd name="T14" fmla="*/ 255 w 1077"/>
                <a:gd name="T15" fmla="*/ 28 h 1275"/>
                <a:gd name="T16" fmla="*/ 255 w 1077"/>
                <a:gd name="T17" fmla="*/ 56 h 1275"/>
                <a:gd name="T18" fmla="*/ 198 w 1077"/>
                <a:gd name="T19" fmla="*/ 56 h 1275"/>
                <a:gd name="T20" fmla="*/ 142 w 1077"/>
                <a:gd name="T21" fmla="*/ 85 h 1275"/>
                <a:gd name="T22" fmla="*/ 170 w 1077"/>
                <a:gd name="T23" fmla="*/ 113 h 1275"/>
                <a:gd name="T24" fmla="*/ 227 w 1077"/>
                <a:gd name="T25" fmla="*/ 113 h 1275"/>
                <a:gd name="T26" fmla="*/ 170 w 1077"/>
                <a:gd name="T27" fmla="*/ 198 h 1275"/>
                <a:gd name="T28" fmla="*/ 227 w 1077"/>
                <a:gd name="T29" fmla="*/ 340 h 1275"/>
                <a:gd name="T30" fmla="*/ 312 w 1077"/>
                <a:gd name="T31" fmla="*/ 396 h 1275"/>
                <a:gd name="T32" fmla="*/ 198 w 1077"/>
                <a:gd name="T33" fmla="*/ 453 h 1275"/>
                <a:gd name="T34" fmla="*/ 113 w 1077"/>
                <a:gd name="T35" fmla="*/ 453 h 1275"/>
                <a:gd name="T36" fmla="*/ 28 w 1077"/>
                <a:gd name="T37" fmla="*/ 425 h 1275"/>
                <a:gd name="T38" fmla="*/ 0 w 1077"/>
                <a:gd name="T39" fmla="*/ 481 h 1275"/>
                <a:gd name="T40" fmla="*/ 57 w 1077"/>
                <a:gd name="T41" fmla="*/ 538 h 1275"/>
                <a:gd name="T42" fmla="*/ 0 w 1077"/>
                <a:gd name="T43" fmla="*/ 567 h 1275"/>
                <a:gd name="T44" fmla="*/ 57 w 1077"/>
                <a:gd name="T45" fmla="*/ 595 h 1275"/>
                <a:gd name="T46" fmla="*/ 28 w 1077"/>
                <a:gd name="T47" fmla="*/ 623 h 1275"/>
                <a:gd name="T48" fmla="*/ 85 w 1077"/>
                <a:gd name="T49" fmla="*/ 680 h 1275"/>
                <a:gd name="T50" fmla="*/ 85 w 1077"/>
                <a:gd name="T51" fmla="*/ 737 h 1275"/>
                <a:gd name="T52" fmla="*/ 170 w 1077"/>
                <a:gd name="T53" fmla="*/ 822 h 1275"/>
                <a:gd name="T54" fmla="*/ 283 w 1077"/>
                <a:gd name="T55" fmla="*/ 822 h 1275"/>
                <a:gd name="T56" fmla="*/ 312 w 1077"/>
                <a:gd name="T57" fmla="*/ 822 h 1275"/>
                <a:gd name="T58" fmla="*/ 340 w 1077"/>
                <a:gd name="T59" fmla="*/ 878 h 1275"/>
                <a:gd name="T60" fmla="*/ 312 w 1077"/>
                <a:gd name="T61" fmla="*/ 963 h 1275"/>
                <a:gd name="T62" fmla="*/ 397 w 1077"/>
                <a:gd name="T63" fmla="*/ 1077 h 1275"/>
                <a:gd name="T64" fmla="*/ 397 w 1077"/>
                <a:gd name="T65" fmla="*/ 1162 h 1275"/>
                <a:gd name="T66" fmla="*/ 425 w 1077"/>
                <a:gd name="T67" fmla="*/ 1219 h 1275"/>
                <a:gd name="T68" fmla="*/ 510 w 1077"/>
                <a:gd name="T69" fmla="*/ 1247 h 1275"/>
                <a:gd name="T70" fmla="*/ 567 w 1077"/>
                <a:gd name="T71" fmla="*/ 1219 h 1275"/>
                <a:gd name="T72" fmla="*/ 652 w 1077"/>
                <a:gd name="T73" fmla="*/ 1275 h 1275"/>
                <a:gd name="T74" fmla="*/ 709 w 1077"/>
                <a:gd name="T75" fmla="*/ 1219 h 1275"/>
                <a:gd name="T76" fmla="*/ 680 w 1077"/>
                <a:gd name="T77" fmla="*/ 1162 h 1275"/>
                <a:gd name="T78" fmla="*/ 709 w 1077"/>
                <a:gd name="T79" fmla="*/ 1134 h 1275"/>
                <a:gd name="T80" fmla="*/ 765 w 1077"/>
                <a:gd name="T81" fmla="*/ 1134 h 1275"/>
                <a:gd name="T82" fmla="*/ 822 w 1077"/>
                <a:gd name="T83" fmla="*/ 1105 h 1275"/>
                <a:gd name="T84" fmla="*/ 907 w 1077"/>
                <a:gd name="T85" fmla="*/ 1134 h 1275"/>
                <a:gd name="T86" fmla="*/ 964 w 1077"/>
                <a:gd name="T87" fmla="*/ 1105 h 1275"/>
                <a:gd name="T88" fmla="*/ 964 w 1077"/>
                <a:gd name="T89" fmla="*/ 1020 h 1275"/>
                <a:gd name="T90" fmla="*/ 1077 w 1077"/>
                <a:gd name="T91" fmla="*/ 907 h 1275"/>
                <a:gd name="T92" fmla="*/ 907 w 1077"/>
                <a:gd name="T93" fmla="*/ 595 h 1275"/>
                <a:gd name="T94" fmla="*/ 850 w 1077"/>
                <a:gd name="T95" fmla="*/ 567 h 1275"/>
                <a:gd name="T96" fmla="*/ 850 w 1077"/>
                <a:gd name="T97" fmla="*/ 368 h 1275"/>
                <a:gd name="T98" fmla="*/ 794 w 1077"/>
                <a:gd name="T99" fmla="*/ 340 h 1275"/>
                <a:gd name="T100" fmla="*/ 737 w 1077"/>
                <a:gd name="T101" fmla="*/ 368 h 1275"/>
                <a:gd name="T102" fmla="*/ 680 w 1077"/>
                <a:gd name="T103" fmla="*/ 283 h 1275"/>
                <a:gd name="T104" fmla="*/ 680 w 1077"/>
                <a:gd name="T105" fmla="*/ 22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275">
                  <a:moveTo>
                    <a:pt x="680" y="226"/>
                  </a:moveTo>
                  <a:lnTo>
                    <a:pt x="482" y="226"/>
                  </a:lnTo>
                  <a:lnTo>
                    <a:pt x="482" y="198"/>
                  </a:lnTo>
                  <a:lnTo>
                    <a:pt x="425" y="198"/>
                  </a:lnTo>
                  <a:lnTo>
                    <a:pt x="425" y="141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255" y="28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227" y="340"/>
                  </a:lnTo>
                  <a:lnTo>
                    <a:pt x="312" y="396"/>
                  </a:lnTo>
                  <a:lnTo>
                    <a:pt x="198" y="453"/>
                  </a:lnTo>
                  <a:lnTo>
                    <a:pt x="113" y="453"/>
                  </a:lnTo>
                  <a:lnTo>
                    <a:pt x="28" y="425"/>
                  </a:lnTo>
                  <a:lnTo>
                    <a:pt x="0" y="481"/>
                  </a:lnTo>
                  <a:lnTo>
                    <a:pt x="57" y="538"/>
                  </a:lnTo>
                  <a:lnTo>
                    <a:pt x="0" y="567"/>
                  </a:lnTo>
                  <a:lnTo>
                    <a:pt x="57" y="595"/>
                  </a:lnTo>
                  <a:lnTo>
                    <a:pt x="28" y="623"/>
                  </a:lnTo>
                  <a:lnTo>
                    <a:pt x="85" y="680"/>
                  </a:lnTo>
                  <a:lnTo>
                    <a:pt x="85" y="737"/>
                  </a:lnTo>
                  <a:lnTo>
                    <a:pt x="170" y="822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312" y="963"/>
                  </a:lnTo>
                  <a:lnTo>
                    <a:pt x="397" y="1077"/>
                  </a:lnTo>
                  <a:lnTo>
                    <a:pt x="397" y="1162"/>
                  </a:lnTo>
                  <a:lnTo>
                    <a:pt x="425" y="1219"/>
                  </a:lnTo>
                  <a:lnTo>
                    <a:pt x="510" y="1247"/>
                  </a:lnTo>
                  <a:lnTo>
                    <a:pt x="567" y="1219"/>
                  </a:lnTo>
                  <a:lnTo>
                    <a:pt x="652" y="1275"/>
                  </a:lnTo>
                  <a:lnTo>
                    <a:pt x="709" y="1219"/>
                  </a:lnTo>
                  <a:lnTo>
                    <a:pt x="680" y="1162"/>
                  </a:lnTo>
                  <a:lnTo>
                    <a:pt x="709" y="1134"/>
                  </a:lnTo>
                  <a:lnTo>
                    <a:pt x="765" y="1134"/>
                  </a:lnTo>
                  <a:lnTo>
                    <a:pt x="822" y="1105"/>
                  </a:lnTo>
                  <a:lnTo>
                    <a:pt x="907" y="1134"/>
                  </a:lnTo>
                  <a:lnTo>
                    <a:pt x="964" y="1105"/>
                  </a:lnTo>
                  <a:lnTo>
                    <a:pt x="964" y="1020"/>
                  </a:lnTo>
                  <a:lnTo>
                    <a:pt x="1077" y="907"/>
                  </a:lnTo>
                  <a:lnTo>
                    <a:pt x="907" y="595"/>
                  </a:lnTo>
                  <a:lnTo>
                    <a:pt x="850" y="567"/>
                  </a:lnTo>
                  <a:lnTo>
                    <a:pt x="850" y="368"/>
                  </a:lnTo>
                  <a:lnTo>
                    <a:pt x="794" y="340"/>
                  </a:lnTo>
                  <a:lnTo>
                    <a:pt x="737" y="368"/>
                  </a:lnTo>
                  <a:lnTo>
                    <a:pt x="680" y="283"/>
                  </a:lnTo>
                  <a:lnTo>
                    <a:pt x="68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9113F016-0C09-4AFD-AAED-582B61CA7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1055"/>
              <a:ext cx="850" cy="993"/>
            </a:xfrm>
            <a:custGeom>
              <a:avLst/>
              <a:gdLst>
                <a:gd name="T0" fmla="*/ 0 w 850"/>
                <a:gd name="T1" fmla="*/ 737 h 993"/>
                <a:gd name="T2" fmla="*/ 0 w 850"/>
                <a:gd name="T3" fmla="*/ 766 h 993"/>
                <a:gd name="T4" fmla="*/ 85 w 850"/>
                <a:gd name="T5" fmla="*/ 851 h 993"/>
                <a:gd name="T6" fmla="*/ 255 w 850"/>
                <a:gd name="T7" fmla="*/ 879 h 993"/>
                <a:gd name="T8" fmla="*/ 312 w 850"/>
                <a:gd name="T9" fmla="*/ 964 h 993"/>
                <a:gd name="T10" fmla="*/ 397 w 850"/>
                <a:gd name="T11" fmla="*/ 936 h 993"/>
                <a:gd name="T12" fmla="*/ 425 w 850"/>
                <a:gd name="T13" fmla="*/ 993 h 993"/>
                <a:gd name="T14" fmla="*/ 482 w 850"/>
                <a:gd name="T15" fmla="*/ 964 h 993"/>
                <a:gd name="T16" fmla="*/ 425 w 850"/>
                <a:gd name="T17" fmla="*/ 907 h 993"/>
                <a:gd name="T18" fmla="*/ 453 w 850"/>
                <a:gd name="T19" fmla="*/ 851 h 993"/>
                <a:gd name="T20" fmla="*/ 538 w 850"/>
                <a:gd name="T21" fmla="*/ 879 h 993"/>
                <a:gd name="T22" fmla="*/ 623 w 850"/>
                <a:gd name="T23" fmla="*/ 879 h 993"/>
                <a:gd name="T24" fmla="*/ 737 w 850"/>
                <a:gd name="T25" fmla="*/ 822 h 993"/>
                <a:gd name="T26" fmla="*/ 652 w 850"/>
                <a:gd name="T27" fmla="*/ 766 h 993"/>
                <a:gd name="T28" fmla="*/ 595 w 850"/>
                <a:gd name="T29" fmla="*/ 624 h 993"/>
                <a:gd name="T30" fmla="*/ 652 w 850"/>
                <a:gd name="T31" fmla="*/ 539 h 993"/>
                <a:gd name="T32" fmla="*/ 595 w 850"/>
                <a:gd name="T33" fmla="*/ 539 h 993"/>
                <a:gd name="T34" fmla="*/ 567 w 850"/>
                <a:gd name="T35" fmla="*/ 511 h 993"/>
                <a:gd name="T36" fmla="*/ 623 w 850"/>
                <a:gd name="T37" fmla="*/ 482 h 993"/>
                <a:gd name="T38" fmla="*/ 680 w 850"/>
                <a:gd name="T39" fmla="*/ 482 h 993"/>
                <a:gd name="T40" fmla="*/ 680 w 850"/>
                <a:gd name="T41" fmla="*/ 454 h 993"/>
                <a:gd name="T42" fmla="*/ 822 w 850"/>
                <a:gd name="T43" fmla="*/ 426 h 993"/>
                <a:gd name="T44" fmla="*/ 850 w 850"/>
                <a:gd name="T45" fmla="*/ 397 h 993"/>
                <a:gd name="T46" fmla="*/ 765 w 850"/>
                <a:gd name="T47" fmla="*/ 227 h 993"/>
                <a:gd name="T48" fmla="*/ 793 w 850"/>
                <a:gd name="T49" fmla="*/ 142 h 993"/>
                <a:gd name="T50" fmla="*/ 765 w 850"/>
                <a:gd name="T51" fmla="*/ 57 h 993"/>
                <a:gd name="T52" fmla="*/ 652 w 850"/>
                <a:gd name="T53" fmla="*/ 85 h 993"/>
                <a:gd name="T54" fmla="*/ 482 w 850"/>
                <a:gd name="T55" fmla="*/ 0 h 993"/>
                <a:gd name="T56" fmla="*/ 368 w 850"/>
                <a:gd name="T57" fmla="*/ 0 h 993"/>
                <a:gd name="T58" fmla="*/ 340 w 850"/>
                <a:gd name="T59" fmla="*/ 57 h 993"/>
                <a:gd name="T60" fmla="*/ 340 w 850"/>
                <a:gd name="T61" fmla="*/ 114 h 993"/>
                <a:gd name="T62" fmla="*/ 283 w 850"/>
                <a:gd name="T63" fmla="*/ 142 h 993"/>
                <a:gd name="T64" fmla="*/ 255 w 850"/>
                <a:gd name="T65" fmla="*/ 199 h 993"/>
                <a:gd name="T66" fmla="*/ 227 w 850"/>
                <a:gd name="T67" fmla="*/ 227 h 993"/>
                <a:gd name="T68" fmla="*/ 198 w 850"/>
                <a:gd name="T69" fmla="*/ 170 h 993"/>
                <a:gd name="T70" fmla="*/ 170 w 850"/>
                <a:gd name="T71" fmla="*/ 255 h 993"/>
                <a:gd name="T72" fmla="*/ 113 w 850"/>
                <a:gd name="T73" fmla="*/ 255 h 993"/>
                <a:gd name="T74" fmla="*/ 113 w 850"/>
                <a:gd name="T75" fmla="*/ 312 h 993"/>
                <a:gd name="T76" fmla="*/ 56 w 850"/>
                <a:gd name="T77" fmla="*/ 397 h 993"/>
                <a:gd name="T78" fmla="*/ 113 w 850"/>
                <a:gd name="T79" fmla="*/ 539 h 993"/>
                <a:gd name="T80" fmla="*/ 56 w 850"/>
                <a:gd name="T81" fmla="*/ 624 h 993"/>
                <a:gd name="T82" fmla="*/ 28 w 850"/>
                <a:gd name="T83" fmla="*/ 652 h 993"/>
                <a:gd name="T84" fmla="*/ 0 w 850"/>
                <a:gd name="T85" fmla="*/ 737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93">
                  <a:moveTo>
                    <a:pt x="0" y="737"/>
                  </a:moveTo>
                  <a:lnTo>
                    <a:pt x="0" y="766"/>
                  </a:lnTo>
                  <a:lnTo>
                    <a:pt x="85" y="851"/>
                  </a:lnTo>
                  <a:lnTo>
                    <a:pt x="255" y="879"/>
                  </a:lnTo>
                  <a:lnTo>
                    <a:pt x="312" y="964"/>
                  </a:lnTo>
                  <a:lnTo>
                    <a:pt x="397" y="936"/>
                  </a:lnTo>
                  <a:lnTo>
                    <a:pt x="425" y="993"/>
                  </a:lnTo>
                  <a:lnTo>
                    <a:pt x="482" y="964"/>
                  </a:lnTo>
                  <a:lnTo>
                    <a:pt x="425" y="907"/>
                  </a:lnTo>
                  <a:lnTo>
                    <a:pt x="453" y="851"/>
                  </a:lnTo>
                  <a:lnTo>
                    <a:pt x="538" y="879"/>
                  </a:lnTo>
                  <a:lnTo>
                    <a:pt x="623" y="879"/>
                  </a:lnTo>
                  <a:lnTo>
                    <a:pt x="737" y="822"/>
                  </a:lnTo>
                  <a:lnTo>
                    <a:pt x="652" y="766"/>
                  </a:lnTo>
                  <a:lnTo>
                    <a:pt x="595" y="624"/>
                  </a:lnTo>
                  <a:lnTo>
                    <a:pt x="652" y="539"/>
                  </a:lnTo>
                  <a:lnTo>
                    <a:pt x="595" y="539"/>
                  </a:lnTo>
                  <a:lnTo>
                    <a:pt x="567" y="511"/>
                  </a:lnTo>
                  <a:lnTo>
                    <a:pt x="623" y="482"/>
                  </a:lnTo>
                  <a:lnTo>
                    <a:pt x="680" y="482"/>
                  </a:lnTo>
                  <a:lnTo>
                    <a:pt x="680" y="454"/>
                  </a:lnTo>
                  <a:lnTo>
                    <a:pt x="822" y="426"/>
                  </a:lnTo>
                  <a:lnTo>
                    <a:pt x="850" y="397"/>
                  </a:lnTo>
                  <a:lnTo>
                    <a:pt x="765" y="227"/>
                  </a:lnTo>
                  <a:lnTo>
                    <a:pt x="793" y="142"/>
                  </a:lnTo>
                  <a:lnTo>
                    <a:pt x="765" y="57"/>
                  </a:lnTo>
                  <a:lnTo>
                    <a:pt x="652" y="85"/>
                  </a:lnTo>
                  <a:lnTo>
                    <a:pt x="482" y="0"/>
                  </a:lnTo>
                  <a:lnTo>
                    <a:pt x="368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3" y="142"/>
                  </a:lnTo>
                  <a:lnTo>
                    <a:pt x="255" y="199"/>
                  </a:lnTo>
                  <a:lnTo>
                    <a:pt x="227" y="227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113" y="312"/>
                  </a:lnTo>
                  <a:lnTo>
                    <a:pt x="56" y="397"/>
                  </a:lnTo>
                  <a:lnTo>
                    <a:pt x="113" y="539"/>
                  </a:lnTo>
                  <a:lnTo>
                    <a:pt x="56" y="624"/>
                  </a:lnTo>
                  <a:lnTo>
                    <a:pt x="28" y="652"/>
                  </a:lnTo>
                  <a:lnTo>
                    <a:pt x="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896CD631-2C08-4FC2-97A1-E80A6B122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914"/>
              <a:ext cx="482" cy="793"/>
            </a:xfrm>
            <a:custGeom>
              <a:avLst/>
              <a:gdLst>
                <a:gd name="T0" fmla="*/ 28 w 482"/>
                <a:gd name="T1" fmla="*/ 198 h 793"/>
                <a:gd name="T2" fmla="*/ 56 w 482"/>
                <a:gd name="T3" fmla="*/ 283 h 793"/>
                <a:gd name="T4" fmla="*/ 28 w 482"/>
                <a:gd name="T5" fmla="*/ 368 h 793"/>
                <a:gd name="T6" fmla="*/ 113 w 482"/>
                <a:gd name="T7" fmla="*/ 538 h 793"/>
                <a:gd name="T8" fmla="*/ 85 w 482"/>
                <a:gd name="T9" fmla="*/ 567 h 793"/>
                <a:gd name="T10" fmla="*/ 28 w 482"/>
                <a:gd name="T11" fmla="*/ 652 h 793"/>
                <a:gd name="T12" fmla="*/ 113 w 482"/>
                <a:gd name="T13" fmla="*/ 708 h 793"/>
                <a:gd name="T14" fmla="*/ 113 w 482"/>
                <a:gd name="T15" fmla="*/ 765 h 793"/>
                <a:gd name="T16" fmla="*/ 170 w 482"/>
                <a:gd name="T17" fmla="*/ 765 h 793"/>
                <a:gd name="T18" fmla="*/ 170 w 482"/>
                <a:gd name="T19" fmla="*/ 793 h 793"/>
                <a:gd name="T20" fmla="*/ 312 w 482"/>
                <a:gd name="T21" fmla="*/ 793 h 793"/>
                <a:gd name="T22" fmla="*/ 283 w 482"/>
                <a:gd name="T23" fmla="*/ 680 h 793"/>
                <a:gd name="T24" fmla="*/ 340 w 482"/>
                <a:gd name="T25" fmla="*/ 623 h 793"/>
                <a:gd name="T26" fmla="*/ 397 w 482"/>
                <a:gd name="T27" fmla="*/ 396 h 793"/>
                <a:gd name="T28" fmla="*/ 397 w 482"/>
                <a:gd name="T29" fmla="*/ 311 h 793"/>
                <a:gd name="T30" fmla="*/ 453 w 482"/>
                <a:gd name="T31" fmla="*/ 311 h 793"/>
                <a:gd name="T32" fmla="*/ 482 w 482"/>
                <a:gd name="T33" fmla="*/ 255 h 793"/>
                <a:gd name="T34" fmla="*/ 283 w 482"/>
                <a:gd name="T35" fmla="*/ 170 h 793"/>
                <a:gd name="T36" fmla="*/ 312 w 482"/>
                <a:gd name="T37" fmla="*/ 113 h 793"/>
                <a:gd name="T38" fmla="*/ 227 w 482"/>
                <a:gd name="T39" fmla="*/ 56 h 793"/>
                <a:gd name="T40" fmla="*/ 255 w 482"/>
                <a:gd name="T41" fmla="*/ 0 h 793"/>
                <a:gd name="T42" fmla="*/ 227 w 482"/>
                <a:gd name="T43" fmla="*/ 0 h 793"/>
                <a:gd name="T44" fmla="*/ 170 w 482"/>
                <a:gd name="T45" fmla="*/ 28 h 793"/>
                <a:gd name="T46" fmla="*/ 170 w 482"/>
                <a:gd name="T47" fmla="*/ 0 h 793"/>
                <a:gd name="T48" fmla="*/ 113 w 482"/>
                <a:gd name="T49" fmla="*/ 0 h 793"/>
                <a:gd name="T50" fmla="*/ 0 w 482"/>
                <a:gd name="T51" fmla="*/ 28 h 793"/>
                <a:gd name="T52" fmla="*/ 0 w 482"/>
                <a:gd name="T53" fmla="*/ 85 h 793"/>
                <a:gd name="T54" fmla="*/ 28 w 482"/>
                <a:gd name="T55" fmla="*/ 113 h 793"/>
                <a:gd name="T56" fmla="*/ 28 w 482"/>
                <a:gd name="T57" fmla="*/ 19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793">
                  <a:moveTo>
                    <a:pt x="28" y="198"/>
                  </a:moveTo>
                  <a:lnTo>
                    <a:pt x="56" y="283"/>
                  </a:lnTo>
                  <a:lnTo>
                    <a:pt x="28" y="368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28" y="652"/>
                  </a:lnTo>
                  <a:lnTo>
                    <a:pt x="113" y="708"/>
                  </a:lnTo>
                  <a:lnTo>
                    <a:pt x="113" y="765"/>
                  </a:lnTo>
                  <a:lnTo>
                    <a:pt x="170" y="765"/>
                  </a:lnTo>
                  <a:lnTo>
                    <a:pt x="170" y="793"/>
                  </a:lnTo>
                  <a:lnTo>
                    <a:pt x="312" y="793"/>
                  </a:lnTo>
                  <a:lnTo>
                    <a:pt x="283" y="680"/>
                  </a:lnTo>
                  <a:lnTo>
                    <a:pt x="340" y="623"/>
                  </a:lnTo>
                  <a:lnTo>
                    <a:pt x="397" y="396"/>
                  </a:lnTo>
                  <a:lnTo>
                    <a:pt x="397" y="311"/>
                  </a:lnTo>
                  <a:lnTo>
                    <a:pt x="453" y="311"/>
                  </a:lnTo>
                  <a:lnTo>
                    <a:pt x="482" y="255"/>
                  </a:lnTo>
                  <a:lnTo>
                    <a:pt x="283" y="170"/>
                  </a:lnTo>
                  <a:lnTo>
                    <a:pt x="312" y="113"/>
                  </a:lnTo>
                  <a:lnTo>
                    <a:pt x="227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28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CF3D28D2-38F0-495C-92C6-B7C37CBEC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488"/>
              <a:ext cx="1247" cy="1304"/>
            </a:xfrm>
            <a:custGeom>
              <a:avLst/>
              <a:gdLst>
                <a:gd name="T0" fmla="*/ 0 w 1247"/>
                <a:gd name="T1" fmla="*/ 681 h 1304"/>
                <a:gd name="T2" fmla="*/ 28 w 1247"/>
                <a:gd name="T3" fmla="*/ 879 h 1304"/>
                <a:gd name="T4" fmla="*/ 0 w 1247"/>
                <a:gd name="T5" fmla="*/ 936 h 1304"/>
                <a:gd name="T6" fmla="*/ 142 w 1247"/>
                <a:gd name="T7" fmla="*/ 1078 h 1304"/>
                <a:gd name="T8" fmla="*/ 283 w 1247"/>
                <a:gd name="T9" fmla="*/ 1078 h 1304"/>
                <a:gd name="T10" fmla="*/ 283 w 1247"/>
                <a:gd name="T11" fmla="*/ 1134 h 1304"/>
                <a:gd name="T12" fmla="*/ 368 w 1247"/>
                <a:gd name="T13" fmla="*/ 1191 h 1304"/>
                <a:gd name="T14" fmla="*/ 368 w 1247"/>
                <a:gd name="T15" fmla="*/ 1248 h 1304"/>
                <a:gd name="T16" fmla="*/ 453 w 1247"/>
                <a:gd name="T17" fmla="*/ 1248 h 1304"/>
                <a:gd name="T18" fmla="*/ 482 w 1247"/>
                <a:gd name="T19" fmla="*/ 1304 h 1304"/>
                <a:gd name="T20" fmla="*/ 510 w 1247"/>
                <a:gd name="T21" fmla="*/ 1219 h 1304"/>
                <a:gd name="T22" fmla="*/ 538 w 1247"/>
                <a:gd name="T23" fmla="*/ 1191 h 1304"/>
                <a:gd name="T24" fmla="*/ 595 w 1247"/>
                <a:gd name="T25" fmla="*/ 1106 h 1304"/>
                <a:gd name="T26" fmla="*/ 538 w 1247"/>
                <a:gd name="T27" fmla="*/ 964 h 1304"/>
                <a:gd name="T28" fmla="*/ 595 w 1247"/>
                <a:gd name="T29" fmla="*/ 879 h 1304"/>
                <a:gd name="T30" fmla="*/ 595 w 1247"/>
                <a:gd name="T31" fmla="*/ 822 h 1304"/>
                <a:gd name="T32" fmla="*/ 652 w 1247"/>
                <a:gd name="T33" fmla="*/ 822 h 1304"/>
                <a:gd name="T34" fmla="*/ 680 w 1247"/>
                <a:gd name="T35" fmla="*/ 737 h 1304"/>
                <a:gd name="T36" fmla="*/ 709 w 1247"/>
                <a:gd name="T37" fmla="*/ 794 h 1304"/>
                <a:gd name="T38" fmla="*/ 737 w 1247"/>
                <a:gd name="T39" fmla="*/ 766 h 1304"/>
                <a:gd name="T40" fmla="*/ 765 w 1247"/>
                <a:gd name="T41" fmla="*/ 709 h 1304"/>
                <a:gd name="T42" fmla="*/ 822 w 1247"/>
                <a:gd name="T43" fmla="*/ 681 h 1304"/>
                <a:gd name="T44" fmla="*/ 822 w 1247"/>
                <a:gd name="T45" fmla="*/ 624 h 1304"/>
                <a:gd name="T46" fmla="*/ 850 w 1247"/>
                <a:gd name="T47" fmla="*/ 567 h 1304"/>
                <a:gd name="T48" fmla="*/ 964 w 1247"/>
                <a:gd name="T49" fmla="*/ 567 h 1304"/>
                <a:gd name="T50" fmla="*/ 1134 w 1247"/>
                <a:gd name="T51" fmla="*/ 652 h 1304"/>
                <a:gd name="T52" fmla="*/ 1247 w 1247"/>
                <a:gd name="T53" fmla="*/ 624 h 1304"/>
                <a:gd name="T54" fmla="*/ 1247 w 1247"/>
                <a:gd name="T55" fmla="*/ 539 h 1304"/>
                <a:gd name="T56" fmla="*/ 1219 w 1247"/>
                <a:gd name="T57" fmla="*/ 511 h 1304"/>
                <a:gd name="T58" fmla="*/ 1219 w 1247"/>
                <a:gd name="T59" fmla="*/ 454 h 1304"/>
                <a:gd name="T60" fmla="*/ 1190 w 1247"/>
                <a:gd name="T61" fmla="*/ 340 h 1304"/>
                <a:gd name="T62" fmla="*/ 1134 w 1247"/>
                <a:gd name="T63" fmla="*/ 340 h 1304"/>
                <a:gd name="T64" fmla="*/ 1134 w 1247"/>
                <a:gd name="T65" fmla="*/ 170 h 1304"/>
                <a:gd name="T66" fmla="*/ 1077 w 1247"/>
                <a:gd name="T67" fmla="*/ 114 h 1304"/>
                <a:gd name="T68" fmla="*/ 1077 w 1247"/>
                <a:gd name="T69" fmla="*/ 57 h 1304"/>
                <a:gd name="T70" fmla="*/ 1020 w 1247"/>
                <a:gd name="T71" fmla="*/ 0 h 1304"/>
                <a:gd name="T72" fmla="*/ 935 w 1247"/>
                <a:gd name="T73" fmla="*/ 29 h 1304"/>
                <a:gd name="T74" fmla="*/ 935 w 1247"/>
                <a:gd name="T75" fmla="*/ 85 h 1304"/>
                <a:gd name="T76" fmla="*/ 879 w 1247"/>
                <a:gd name="T77" fmla="*/ 114 h 1304"/>
                <a:gd name="T78" fmla="*/ 822 w 1247"/>
                <a:gd name="T79" fmla="*/ 85 h 1304"/>
                <a:gd name="T80" fmla="*/ 794 w 1247"/>
                <a:gd name="T81" fmla="*/ 142 h 1304"/>
                <a:gd name="T82" fmla="*/ 709 w 1247"/>
                <a:gd name="T83" fmla="*/ 199 h 1304"/>
                <a:gd name="T84" fmla="*/ 680 w 1247"/>
                <a:gd name="T85" fmla="*/ 255 h 1304"/>
                <a:gd name="T86" fmla="*/ 623 w 1247"/>
                <a:gd name="T87" fmla="*/ 284 h 1304"/>
                <a:gd name="T88" fmla="*/ 510 w 1247"/>
                <a:gd name="T89" fmla="*/ 284 h 1304"/>
                <a:gd name="T90" fmla="*/ 255 w 1247"/>
                <a:gd name="T91" fmla="*/ 397 h 1304"/>
                <a:gd name="T92" fmla="*/ 283 w 1247"/>
                <a:gd name="T93" fmla="*/ 539 h 1304"/>
                <a:gd name="T94" fmla="*/ 170 w 1247"/>
                <a:gd name="T95" fmla="*/ 539 h 1304"/>
                <a:gd name="T96" fmla="*/ 113 w 1247"/>
                <a:gd name="T97" fmla="*/ 624 h 1304"/>
                <a:gd name="T98" fmla="*/ 56 w 1247"/>
                <a:gd name="T99" fmla="*/ 624 h 1304"/>
                <a:gd name="T100" fmla="*/ 0 w 1247"/>
                <a:gd name="T101" fmla="*/ 68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1304">
                  <a:moveTo>
                    <a:pt x="0" y="681"/>
                  </a:moveTo>
                  <a:lnTo>
                    <a:pt x="28" y="879"/>
                  </a:lnTo>
                  <a:lnTo>
                    <a:pt x="0" y="936"/>
                  </a:lnTo>
                  <a:lnTo>
                    <a:pt x="142" y="1078"/>
                  </a:lnTo>
                  <a:lnTo>
                    <a:pt x="283" y="1078"/>
                  </a:lnTo>
                  <a:lnTo>
                    <a:pt x="283" y="1134"/>
                  </a:lnTo>
                  <a:lnTo>
                    <a:pt x="368" y="1191"/>
                  </a:lnTo>
                  <a:lnTo>
                    <a:pt x="368" y="1248"/>
                  </a:lnTo>
                  <a:lnTo>
                    <a:pt x="453" y="1248"/>
                  </a:lnTo>
                  <a:lnTo>
                    <a:pt x="482" y="1304"/>
                  </a:lnTo>
                  <a:lnTo>
                    <a:pt x="510" y="1219"/>
                  </a:lnTo>
                  <a:lnTo>
                    <a:pt x="538" y="1191"/>
                  </a:lnTo>
                  <a:lnTo>
                    <a:pt x="595" y="1106"/>
                  </a:lnTo>
                  <a:lnTo>
                    <a:pt x="538" y="964"/>
                  </a:lnTo>
                  <a:lnTo>
                    <a:pt x="595" y="879"/>
                  </a:lnTo>
                  <a:lnTo>
                    <a:pt x="595" y="822"/>
                  </a:lnTo>
                  <a:lnTo>
                    <a:pt x="652" y="822"/>
                  </a:lnTo>
                  <a:lnTo>
                    <a:pt x="680" y="737"/>
                  </a:lnTo>
                  <a:lnTo>
                    <a:pt x="709" y="794"/>
                  </a:lnTo>
                  <a:lnTo>
                    <a:pt x="737" y="766"/>
                  </a:lnTo>
                  <a:lnTo>
                    <a:pt x="765" y="709"/>
                  </a:lnTo>
                  <a:lnTo>
                    <a:pt x="822" y="681"/>
                  </a:lnTo>
                  <a:lnTo>
                    <a:pt x="822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1134" y="652"/>
                  </a:lnTo>
                  <a:lnTo>
                    <a:pt x="1247" y="624"/>
                  </a:lnTo>
                  <a:lnTo>
                    <a:pt x="1247" y="539"/>
                  </a:lnTo>
                  <a:lnTo>
                    <a:pt x="1219" y="511"/>
                  </a:lnTo>
                  <a:lnTo>
                    <a:pt x="1219" y="45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020" y="0"/>
                  </a:lnTo>
                  <a:lnTo>
                    <a:pt x="935" y="29"/>
                  </a:lnTo>
                  <a:lnTo>
                    <a:pt x="935" y="85"/>
                  </a:lnTo>
                  <a:lnTo>
                    <a:pt x="879" y="114"/>
                  </a:lnTo>
                  <a:lnTo>
                    <a:pt x="822" y="85"/>
                  </a:lnTo>
                  <a:lnTo>
                    <a:pt x="794" y="142"/>
                  </a:lnTo>
                  <a:lnTo>
                    <a:pt x="709" y="199"/>
                  </a:lnTo>
                  <a:lnTo>
                    <a:pt x="680" y="255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255" y="397"/>
                  </a:lnTo>
                  <a:lnTo>
                    <a:pt x="283" y="539"/>
                  </a:lnTo>
                  <a:lnTo>
                    <a:pt x="170" y="539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08AA9469-DAE0-4B65-82DD-F773AEB2B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460"/>
              <a:ext cx="935" cy="709"/>
            </a:xfrm>
            <a:custGeom>
              <a:avLst/>
              <a:gdLst>
                <a:gd name="T0" fmla="*/ 0 w 935"/>
                <a:gd name="T1" fmla="*/ 198 h 709"/>
                <a:gd name="T2" fmla="*/ 0 w 935"/>
                <a:gd name="T3" fmla="*/ 368 h 709"/>
                <a:gd name="T4" fmla="*/ 56 w 935"/>
                <a:gd name="T5" fmla="*/ 368 h 709"/>
                <a:gd name="T6" fmla="*/ 85 w 935"/>
                <a:gd name="T7" fmla="*/ 482 h 709"/>
                <a:gd name="T8" fmla="*/ 198 w 935"/>
                <a:gd name="T9" fmla="*/ 454 h 709"/>
                <a:gd name="T10" fmla="*/ 255 w 935"/>
                <a:gd name="T11" fmla="*/ 454 h 709"/>
                <a:gd name="T12" fmla="*/ 255 w 935"/>
                <a:gd name="T13" fmla="*/ 482 h 709"/>
                <a:gd name="T14" fmla="*/ 312 w 935"/>
                <a:gd name="T15" fmla="*/ 454 h 709"/>
                <a:gd name="T16" fmla="*/ 340 w 935"/>
                <a:gd name="T17" fmla="*/ 454 h 709"/>
                <a:gd name="T18" fmla="*/ 312 w 935"/>
                <a:gd name="T19" fmla="*/ 510 h 709"/>
                <a:gd name="T20" fmla="*/ 397 w 935"/>
                <a:gd name="T21" fmla="*/ 567 h 709"/>
                <a:gd name="T22" fmla="*/ 368 w 935"/>
                <a:gd name="T23" fmla="*/ 624 h 709"/>
                <a:gd name="T24" fmla="*/ 567 w 935"/>
                <a:gd name="T25" fmla="*/ 709 h 709"/>
                <a:gd name="T26" fmla="*/ 595 w 935"/>
                <a:gd name="T27" fmla="*/ 652 h 709"/>
                <a:gd name="T28" fmla="*/ 652 w 935"/>
                <a:gd name="T29" fmla="*/ 680 h 709"/>
                <a:gd name="T30" fmla="*/ 708 w 935"/>
                <a:gd name="T31" fmla="*/ 680 h 709"/>
                <a:gd name="T32" fmla="*/ 822 w 935"/>
                <a:gd name="T33" fmla="*/ 652 h 709"/>
                <a:gd name="T34" fmla="*/ 935 w 935"/>
                <a:gd name="T35" fmla="*/ 624 h 709"/>
                <a:gd name="T36" fmla="*/ 907 w 935"/>
                <a:gd name="T37" fmla="*/ 510 h 709"/>
                <a:gd name="T38" fmla="*/ 850 w 935"/>
                <a:gd name="T39" fmla="*/ 482 h 709"/>
                <a:gd name="T40" fmla="*/ 822 w 935"/>
                <a:gd name="T41" fmla="*/ 425 h 709"/>
                <a:gd name="T42" fmla="*/ 850 w 935"/>
                <a:gd name="T43" fmla="*/ 397 h 709"/>
                <a:gd name="T44" fmla="*/ 794 w 935"/>
                <a:gd name="T45" fmla="*/ 368 h 709"/>
                <a:gd name="T46" fmla="*/ 794 w 935"/>
                <a:gd name="T47" fmla="*/ 340 h 709"/>
                <a:gd name="T48" fmla="*/ 822 w 935"/>
                <a:gd name="T49" fmla="*/ 312 h 709"/>
                <a:gd name="T50" fmla="*/ 765 w 935"/>
                <a:gd name="T51" fmla="*/ 283 h 709"/>
                <a:gd name="T52" fmla="*/ 765 w 935"/>
                <a:gd name="T53" fmla="*/ 255 h 709"/>
                <a:gd name="T54" fmla="*/ 822 w 935"/>
                <a:gd name="T55" fmla="*/ 227 h 709"/>
                <a:gd name="T56" fmla="*/ 794 w 935"/>
                <a:gd name="T57" fmla="*/ 170 h 709"/>
                <a:gd name="T58" fmla="*/ 879 w 935"/>
                <a:gd name="T59" fmla="*/ 142 h 709"/>
                <a:gd name="T60" fmla="*/ 907 w 935"/>
                <a:gd name="T61" fmla="*/ 113 h 709"/>
                <a:gd name="T62" fmla="*/ 822 w 935"/>
                <a:gd name="T63" fmla="*/ 85 h 709"/>
                <a:gd name="T64" fmla="*/ 794 w 935"/>
                <a:gd name="T65" fmla="*/ 28 h 709"/>
                <a:gd name="T66" fmla="*/ 708 w 935"/>
                <a:gd name="T67" fmla="*/ 85 h 709"/>
                <a:gd name="T68" fmla="*/ 652 w 935"/>
                <a:gd name="T69" fmla="*/ 142 h 709"/>
                <a:gd name="T70" fmla="*/ 595 w 935"/>
                <a:gd name="T71" fmla="*/ 113 h 709"/>
                <a:gd name="T72" fmla="*/ 510 w 935"/>
                <a:gd name="T73" fmla="*/ 57 h 709"/>
                <a:gd name="T74" fmla="*/ 453 w 935"/>
                <a:gd name="T75" fmla="*/ 0 h 709"/>
                <a:gd name="T76" fmla="*/ 312 w 935"/>
                <a:gd name="T77" fmla="*/ 0 h 709"/>
                <a:gd name="T78" fmla="*/ 255 w 935"/>
                <a:gd name="T79" fmla="*/ 85 h 709"/>
                <a:gd name="T80" fmla="*/ 198 w 935"/>
                <a:gd name="T81" fmla="*/ 85 h 709"/>
                <a:gd name="T82" fmla="*/ 170 w 935"/>
                <a:gd name="T83" fmla="*/ 57 h 709"/>
                <a:gd name="T84" fmla="*/ 113 w 935"/>
                <a:gd name="T85" fmla="*/ 170 h 709"/>
                <a:gd name="T86" fmla="*/ 85 w 935"/>
                <a:gd name="T87" fmla="*/ 170 h 709"/>
                <a:gd name="T88" fmla="*/ 56 w 935"/>
                <a:gd name="T89" fmla="*/ 198 h 709"/>
                <a:gd name="T90" fmla="*/ 0 w 935"/>
                <a:gd name="T91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5" h="709">
                  <a:moveTo>
                    <a:pt x="0" y="198"/>
                  </a:moveTo>
                  <a:lnTo>
                    <a:pt x="0" y="368"/>
                  </a:lnTo>
                  <a:lnTo>
                    <a:pt x="56" y="368"/>
                  </a:lnTo>
                  <a:lnTo>
                    <a:pt x="85" y="482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482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12" y="510"/>
                  </a:lnTo>
                  <a:lnTo>
                    <a:pt x="397" y="567"/>
                  </a:lnTo>
                  <a:lnTo>
                    <a:pt x="368" y="624"/>
                  </a:lnTo>
                  <a:lnTo>
                    <a:pt x="567" y="709"/>
                  </a:lnTo>
                  <a:lnTo>
                    <a:pt x="595" y="652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822" y="652"/>
                  </a:lnTo>
                  <a:lnTo>
                    <a:pt x="935" y="624"/>
                  </a:lnTo>
                  <a:lnTo>
                    <a:pt x="907" y="510"/>
                  </a:lnTo>
                  <a:lnTo>
                    <a:pt x="850" y="482"/>
                  </a:lnTo>
                  <a:lnTo>
                    <a:pt x="822" y="425"/>
                  </a:lnTo>
                  <a:lnTo>
                    <a:pt x="850" y="397"/>
                  </a:lnTo>
                  <a:lnTo>
                    <a:pt x="794" y="368"/>
                  </a:lnTo>
                  <a:lnTo>
                    <a:pt x="794" y="340"/>
                  </a:lnTo>
                  <a:lnTo>
                    <a:pt x="822" y="312"/>
                  </a:lnTo>
                  <a:lnTo>
                    <a:pt x="765" y="283"/>
                  </a:lnTo>
                  <a:lnTo>
                    <a:pt x="765" y="255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79" y="142"/>
                  </a:lnTo>
                  <a:lnTo>
                    <a:pt x="907" y="113"/>
                  </a:lnTo>
                  <a:lnTo>
                    <a:pt x="822" y="85"/>
                  </a:lnTo>
                  <a:lnTo>
                    <a:pt x="794" y="28"/>
                  </a:lnTo>
                  <a:lnTo>
                    <a:pt x="708" y="85"/>
                  </a:lnTo>
                  <a:lnTo>
                    <a:pt x="652" y="142"/>
                  </a:lnTo>
                  <a:lnTo>
                    <a:pt x="595" y="113"/>
                  </a:lnTo>
                  <a:lnTo>
                    <a:pt x="510" y="57"/>
                  </a:lnTo>
                  <a:lnTo>
                    <a:pt x="453" y="0"/>
                  </a:lnTo>
                  <a:lnTo>
                    <a:pt x="312" y="0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85" y="170"/>
                  </a:lnTo>
                  <a:lnTo>
                    <a:pt x="56" y="198"/>
                  </a:lnTo>
                  <a:lnTo>
                    <a:pt x="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ABDE6978-625A-492B-B9E6-DA7149E8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2728"/>
              <a:ext cx="624" cy="879"/>
            </a:xfrm>
            <a:custGeom>
              <a:avLst/>
              <a:gdLst>
                <a:gd name="T0" fmla="*/ 142 w 624"/>
                <a:gd name="T1" fmla="*/ 822 h 879"/>
                <a:gd name="T2" fmla="*/ 199 w 624"/>
                <a:gd name="T3" fmla="*/ 879 h 879"/>
                <a:gd name="T4" fmla="*/ 284 w 624"/>
                <a:gd name="T5" fmla="*/ 822 h 879"/>
                <a:gd name="T6" fmla="*/ 284 w 624"/>
                <a:gd name="T7" fmla="*/ 737 h 879"/>
                <a:gd name="T8" fmla="*/ 256 w 624"/>
                <a:gd name="T9" fmla="*/ 680 h 879"/>
                <a:gd name="T10" fmla="*/ 341 w 624"/>
                <a:gd name="T11" fmla="*/ 709 h 879"/>
                <a:gd name="T12" fmla="*/ 369 w 624"/>
                <a:gd name="T13" fmla="*/ 709 h 879"/>
                <a:gd name="T14" fmla="*/ 454 w 624"/>
                <a:gd name="T15" fmla="*/ 539 h 879"/>
                <a:gd name="T16" fmla="*/ 539 w 624"/>
                <a:gd name="T17" fmla="*/ 482 h 879"/>
                <a:gd name="T18" fmla="*/ 596 w 624"/>
                <a:gd name="T19" fmla="*/ 510 h 879"/>
                <a:gd name="T20" fmla="*/ 624 w 624"/>
                <a:gd name="T21" fmla="*/ 454 h 879"/>
                <a:gd name="T22" fmla="*/ 596 w 624"/>
                <a:gd name="T23" fmla="*/ 340 h 879"/>
                <a:gd name="T24" fmla="*/ 539 w 624"/>
                <a:gd name="T25" fmla="*/ 312 h 879"/>
                <a:gd name="T26" fmla="*/ 567 w 624"/>
                <a:gd name="T27" fmla="*/ 283 h 879"/>
                <a:gd name="T28" fmla="*/ 539 w 624"/>
                <a:gd name="T29" fmla="*/ 227 h 879"/>
                <a:gd name="T30" fmla="*/ 482 w 624"/>
                <a:gd name="T31" fmla="*/ 255 h 879"/>
                <a:gd name="T32" fmla="*/ 482 w 624"/>
                <a:gd name="T33" fmla="*/ 170 h 879"/>
                <a:gd name="T34" fmla="*/ 426 w 624"/>
                <a:gd name="T35" fmla="*/ 170 h 879"/>
                <a:gd name="T36" fmla="*/ 369 w 624"/>
                <a:gd name="T37" fmla="*/ 0 h 879"/>
                <a:gd name="T38" fmla="*/ 312 w 624"/>
                <a:gd name="T39" fmla="*/ 57 h 879"/>
                <a:gd name="T40" fmla="*/ 312 w 624"/>
                <a:gd name="T41" fmla="*/ 85 h 879"/>
                <a:gd name="T42" fmla="*/ 227 w 624"/>
                <a:gd name="T43" fmla="*/ 57 h 879"/>
                <a:gd name="T44" fmla="*/ 29 w 624"/>
                <a:gd name="T45" fmla="*/ 113 h 879"/>
                <a:gd name="T46" fmla="*/ 0 w 624"/>
                <a:gd name="T47" fmla="*/ 170 h 879"/>
                <a:gd name="T48" fmla="*/ 57 w 624"/>
                <a:gd name="T49" fmla="*/ 255 h 879"/>
                <a:gd name="T50" fmla="*/ 29 w 624"/>
                <a:gd name="T51" fmla="*/ 312 h 879"/>
                <a:gd name="T52" fmla="*/ 29 w 624"/>
                <a:gd name="T53" fmla="*/ 454 h 879"/>
                <a:gd name="T54" fmla="*/ 85 w 624"/>
                <a:gd name="T55" fmla="*/ 510 h 879"/>
                <a:gd name="T56" fmla="*/ 85 w 624"/>
                <a:gd name="T57" fmla="*/ 567 h 879"/>
                <a:gd name="T58" fmla="*/ 85 w 624"/>
                <a:gd name="T59" fmla="*/ 765 h 879"/>
                <a:gd name="T60" fmla="*/ 170 w 624"/>
                <a:gd name="T61" fmla="*/ 794 h 879"/>
                <a:gd name="T62" fmla="*/ 142 w 624"/>
                <a:gd name="T63" fmla="*/ 82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879">
                  <a:moveTo>
                    <a:pt x="142" y="822"/>
                  </a:moveTo>
                  <a:lnTo>
                    <a:pt x="199" y="879"/>
                  </a:lnTo>
                  <a:lnTo>
                    <a:pt x="284" y="822"/>
                  </a:lnTo>
                  <a:lnTo>
                    <a:pt x="284" y="737"/>
                  </a:lnTo>
                  <a:lnTo>
                    <a:pt x="256" y="680"/>
                  </a:lnTo>
                  <a:lnTo>
                    <a:pt x="341" y="709"/>
                  </a:lnTo>
                  <a:lnTo>
                    <a:pt x="369" y="709"/>
                  </a:lnTo>
                  <a:lnTo>
                    <a:pt x="454" y="539"/>
                  </a:lnTo>
                  <a:lnTo>
                    <a:pt x="539" y="482"/>
                  </a:lnTo>
                  <a:lnTo>
                    <a:pt x="596" y="510"/>
                  </a:lnTo>
                  <a:lnTo>
                    <a:pt x="624" y="454"/>
                  </a:lnTo>
                  <a:lnTo>
                    <a:pt x="596" y="340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82" y="170"/>
                  </a:lnTo>
                  <a:lnTo>
                    <a:pt x="426" y="17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9" y="312"/>
                  </a:lnTo>
                  <a:lnTo>
                    <a:pt x="29" y="454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85" y="765"/>
                  </a:lnTo>
                  <a:lnTo>
                    <a:pt x="170" y="794"/>
                  </a:lnTo>
                  <a:lnTo>
                    <a:pt x="142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7C12AC74-10E5-4F3F-B125-1647D2FAB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4117"/>
              <a:ext cx="2155" cy="1418"/>
            </a:xfrm>
            <a:custGeom>
              <a:avLst/>
              <a:gdLst>
                <a:gd name="T0" fmla="*/ 1531 w 2155"/>
                <a:gd name="T1" fmla="*/ 0 h 1418"/>
                <a:gd name="T2" fmla="*/ 1673 w 2155"/>
                <a:gd name="T3" fmla="*/ 0 h 1418"/>
                <a:gd name="T4" fmla="*/ 1900 w 2155"/>
                <a:gd name="T5" fmla="*/ 57 h 1418"/>
                <a:gd name="T6" fmla="*/ 2042 w 2155"/>
                <a:gd name="T7" fmla="*/ 57 h 1418"/>
                <a:gd name="T8" fmla="*/ 2155 w 2155"/>
                <a:gd name="T9" fmla="*/ 198 h 1418"/>
                <a:gd name="T10" fmla="*/ 1928 w 2155"/>
                <a:gd name="T11" fmla="*/ 312 h 1418"/>
                <a:gd name="T12" fmla="*/ 1786 w 2155"/>
                <a:gd name="T13" fmla="*/ 567 h 1418"/>
                <a:gd name="T14" fmla="*/ 1616 w 2155"/>
                <a:gd name="T15" fmla="*/ 709 h 1418"/>
                <a:gd name="T16" fmla="*/ 1531 w 2155"/>
                <a:gd name="T17" fmla="*/ 765 h 1418"/>
                <a:gd name="T18" fmla="*/ 1475 w 2155"/>
                <a:gd name="T19" fmla="*/ 851 h 1418"/>
                <a:gd name="T20" fmla="*/ 1531 w 2155"/>
                <a:gd name="T21" fmla="*/ 992 h 1418"/>
                <a:gd name="T22" fmla="*/ 1588 w 2155"/>
                <a:gd name="T23" fmla="*/ 1049 h 1418"/>
                <a:gd name="T24" fmla="*/ 1645 w 2155"/>
                <a:gd name="T25" fmla="*/ 1191 h 1418"/>
                <a:gd name="T26" fmla="*/ 1645 w 2155"/>
                <a:gd name="T27" fmla="*/ 1276 h 1418"/>
                <a:gd name="T28" fmla="*/ 1730 w 2155"/>
                <a:gd name="T29" fmla="*/ 1361 h 1418"/>
                <a:gd name="T30" fmla="*/ 1588 w 2155"/>
                <a:gd name="T31" fmla="*/ 1389 h 1418"/>
                <a:gd name="T32" fmla="*/ 1560 w 2155"/>
                <a:gd name="T33" fmla="*/ 1304 h 1418"/>
                <a:gd name="T34" fmla="*/ 1503 w 2155"/>
                <a:gd name="T35" fmla="*/ 1276 h 1418"/>
                <a:gd name="T36" fmla="*/ 1333 w 2155"/>
                <a:gd name="T37" fmla="*/ 1162 h 1418"/>
                <a:gd name="T38" fmla="*/ 1220 w 2155"/>
                <a:gd name="T39" fmla="*/ 1191 h 1418"/>
                <a:gd name="T40" fmla="*/ 1134 w 2155"/>
                <a:gd name="T41" fmla="*/ 1162 h 1418"/>
                <a:gd name="T42" fmla="*/ 1078 w 2155"/>
                <a:gd name="T43" fmla="*/ 1134 h 1418"/>
                <a:gd name="T44" fmla="*/ 1049 w 2155"/>
                <a:gd name="T45" fmla="*/ 992 h 1418"/>
                <a:gd name="T46" fmla="*/ 993 w 2155"/>
                <a:gd name="T47" fmla="*/ 907 h 1418"/>
                <a:gd name="T48" fmla="*/ 908 w 2155"/>
                <a:gd name="T49" fmla="*/ 1021 h 1418"/>
                <a:gd name="T50" fmla="*/ 766 w 2155"/>
                <a:gd name="T51" fmla="*/ 964 h 1418"/>
                <a:gd name="T52" fmla="*/ 653 w 2155"/>
                <a:gd name="T53" fmla="*/ 1106 h 1418"/>
                <a:gd name="T54" fmla="*/ 482 w 2155"/>
                <a:gd name="T55" fmla="*/ 1077 h 1418"/>
                <a:gd name="T56" fmla="*/ 341 w 2155"/>
                <a:gd name="T57" fmla="*/ 964 h 1418"/>
                <a:gd name="T58" fmla="*/ 142 w 2155"/>
                <a:gd name="T59" fmla="*/ 964 h 1418"/>
                <a:gd name="T60" fmla="*/ 114 w 2155"/>
                <a:gd name="T61" fmla="*/ 680 h 1418"/>
                <a:gd name="T62" fmla="*/ 114 w 2155"/>
                <a:gd name="T63" fmla="*/ 510 h 1418"/>
                <a:gd name="T64" fmla="*/ 57 w 2155"/>
                <a:gd name="T65" fmla="*/ 482 h 1418"/>
                <a:gd name="T66" fmla="*/ 29 w 2155"/>
                <a:gd name="T67" fmla="*/ 369 h 1418"/>
                <a:gd name="T68" fmla="*/ 57 w 2155"/>
                <a:gd name="T69" fmla="*/ 284 h 1418"/>
                <a:gd name="T70" fmla="*/ 57 w 2155"/>
                <a:gd name="T71" fmla="*/ 170 h 1418"/>
                <a:gd name="T72" fmla="*/ 284 w 2155"/>
                <a:gd name="T73" fmla="*/ 198 h 1418"/>
                <a:gd name="T74" fmla="*/ 482 w 2155"/>
                <a:gd name="T75" fmla="*/ 227 h 1418"/>
                <a:gd name="T76" fmla="*/ 653 w 2155"/>
                <a:gd name="T77" fmla="*/ 255 h 1418"/>
                <a:gd name="T78" fmla="*/ 709 w 2155"/>
                <a:gd name="T79" fmla="*/ 198 h 1418"/>
                <a:gd name="T80" fmla="*/ 823 w 2155"/>
                <a:gd name="T81" fmla="*/ 312 h 1418"/>
                <a:gd name="T82" fmla="*/ 1248 w 2155"/>
                <a:gd name="T83" fmla="*/ 397 h 1418"/>
                <a:gd name="T84" fmla="*/ 1390 w 2155"/>
                <a:gd name="T85" fmla="*/ 397 h 1418"/>
                <a:gd name="T86" fmla="*/ 1418 w 2155"/>
                <a:gd name="T87" fmla="*/ 255 h 1418"/>
                <a:gd name="T88" fmla="*/ 1418 w 2155"/>
                <a:gd name="T89" fmla="*/ 142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5" h="1418">
                  <a:moveTo>
                    <a:pt x="1475" y="28"/>
                  </a:moveTo>
                  <a:lnTo>
                    <a:pt x="1531" y="0"/>
                  </a:lnTo>
                  <a:lnTo>
                    <a:pt x="1616" y="28"/>
                  </a:lnTo>
                  <a:lnTo>
                    <a:pt x="1673" y="0"/>
                  </a:lnTo>
                  <a:lnTo>
                    <a:pt x="1843" y="0"/>
                  </a:lnTo>
                  <a:lnTo>
                    <a:pt x="1900" y="57"/>
                  </a:lnTo>
                  <a:lnTo>
                    <a:pt x="1928" y="113"/>
                  </a:lnTo>
                  <a:lnTo>
                    <a:pt x="2042" y="57"/>
                  </a:lnTo>
                  <a:lnTo>
                    <a:pt x="2127" y="85"/>
                  </a:lnTo>
                  <a:lnTo>
                    <a:pt x="2155" y="198"/>
                  </a:lnTo>
                  <a:lnTo>
                    <a:pt x="2070" y="170"/>
                  </a:lnTo>
                  <a:lnTo>
                    <a:pt x="1928" y="312"/>
                  </a:lnTo>
                  <a:lnTo>
                    <a:pt x="1957" y="482"/>
                  </a:lnTo>
                  <a:lnTo>
                    <a:pt x="1786" y="567"/>
                  </a:lnTo>
                  <a:lnTo>
                    <a:pt x="1758" y="652"/>
                  </a:lnTo>
                  <a:lnTo>
                    <a:pt x="1616" y="709"/>
                  </a:lnTo>
                  <a:lnTo>
                    <a:pt x="1531" y="709"/>
                  </a:lnTo>
                  <a:lnTo>
                    <a:pt x="1531" y="765"/>
                  </a:lnTo>
                  <a:lnTo>
                    <a:pt x="1531" y="794"/>
                  </a:lnTo>
                  <a:lnTo>
                    <a:pt x="1475" y="851"/>
                  </a:lnTo>
                  <a:lnTo>
                    <a:pt x="1475" y="964"/>
                  </a:lnTo>
                  <a:lnTo>
                    <a:pt x="1531" y="992"/>
                  </a:lnTo>
                  <a:lnTo>
                    <a:pt x="1560" y="992"/>
                  </a:lnTo>
                  <a:lnTo>
                    <a:pt x="1588" y="1049"/>
                  </a:lnTo>
                  <a:lnTo>
                    <a:pt x="1560" y="1077"/>
                  </a:lnTo>
                  <a:lnTo>
                    <a:pt x="1645" y="1191"/>
                  </a:lnTo>
                  <a:lnTo>
                    <a:pt x="1616" y="1219"/>
                  </a:lnTo>
                  <a:lnTo>
                    <a:pt x="1645" y="1276"/>
                  </a:lnTo>
                  <a:lnTo>
                    <a:pt x="1730" y="1304"/>
                  </a:lnTo>
                  <a:lnTo>
                    <a:pt x="1730" y="1361"/>
                  </a:lnTo>
                  <a:lnTo>
                    <a:pt x="1673" y="1418"/>
                  </a:lnTo>
                  <a:lnTo>
                    <a:pt x="1588" y="1389"/>
                  </a:lnTo>
                  <a:lnTo>
                    <a:pt x="1588" y="1332"/>
                  </a:lnTo>
                  <a:lnTo>
                    <a:pt x="1560" y="1304"/>
                  </a:lnTo>
                  <a:lnTo>
                    <a:pt x="1475" y="1332"/>
                  </a:lnTo>
                  <a:lnTo>
                    <a:pt x="1503" y="1276"/>
                  </a:lnTo>
                  <a:lnTo>
                    <a:pt x="1446" y="1162"/>
                  </a:lnTo>
                  <a:lnTo>
                    <a:pt x="1333" y="1162"/>
                  </a:lnTo>
                  <a:lnTo>
                    <a:pt x="1248" y="1219"/>
                  </a:lnTo>
                  <a:lnTo>
                    <a:pt x="1220" y="1191"/>
                  </a:lnTo>
                  <a:lnTo>
                    <a:pt x="1191" y="1219"/>
                  </a:lnTo>
                  <a:lnTo>
                    <a:pt x="1134" y="1162"/>
                  </a:lnTo>
                  <a:lnTo>
                    <a:pt x="1078" y="1191"/>
                  </a:lnTo>
                  <a:lnTo>
                    <a:pt x="1078" y="1134"/>
                  </a:lnTo>
                  <a:lnTo>
                    <a:pt x="1078" y="1049"/>
                  </a:lnTo>
                  <a:lnTo>
                    <a:pt x="1049" y="992"/>
                  </a:lnTo>
                  <a:lnTo>
                    <a:pt x="1049" y="936"/>
                  </a:lnTo>
                  <a:lnTo>
                    <a:pt x="993" y="907"/>
                  </a:lnTo>
                  <a:lnTo>
                    <a:pt x="1021" y="992"/>
                  </a:lnTo>
                  <a:lnTo>
                    <a:pt x="908" y="1021"/>
                  </a:lnTo>
                  <a:lnTo>
                    <a:pt x="823" y="992"/>
                  </a:lnTo>
                  <a:lnTo>
                    <a:pt x="766" y="964"/>
                  </a:lnTo>
                  <a:lnTo>
                    <a:pt x="624" y="1049"/>
                  </a:lnTo>
                  <a:lnTo>
                    <a:pt x="653" y="1106"/>
                  </a:lnTo>
                  <a:lnTo>
                    <a:pt x="567" y="1077"/>
                  </a:lnTo>
                  <a:lnTo>
                    <a:pt x="482" y="1077"/>
                  </a:lnTo>
                  <a:lnTo>
                    <a:pt x="369" y="1021"/>
                  </a:lnTo>
                  <a:lnTo>
                    <a:pt x="341" y="964"/>
                  </a:lnTo>
                  <a:lnTo>
                    <a:pt x="312" y="992"/>
                  </a:lnTo>
                  <a:lnTo>
                    <a:pt x="142" y="964"/>
                  </a:lnTo>
                  <a:lnTo>
                    <a:pt x="86" y="765"/>
                  </a:lnTo>
                  <a:lnTo>
                    <a:pt x="114" y="680"/>
                  </a:lnTo>
                  <a:lnTo>
                    <a:pt x="57" y="539"/>
                  </a:lnTo>
                  <a:lnTo>
                    <a:pt x="114" y="510"/>
                  </a:lnTo>
                  <a:lnTo>
                    <a:pt x="86" y="482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84"/>
                  </a:lnTo>
                  <a:lnTo>
                    <a:pt x="29" y="255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312" y="113"/>
                  </a:lnTo>
                  <a:lnTo>
                    <a:pt x="482" y="227"/>
                  </a:lnTo>
                  <a:lnTo>
                    <a:pt x="624" y="198"/>
                  </a:lnTo>
                  <a:lnTo>
                    <a:pt x="653" y="255"/>
                  </a:lnTo>
                  <a:lnTo>
                    <a:pt x="681" y="198"/>
                  </a:lnTo>
                  <a:lnTo>
                    <a:pt x="709" y="198"/>
                  </a:lnTo>
                  <a:lnTo>
                    <a:pt x="738" y="255"/>
                  </a:lnTo>
                  <a:lnTo>
                    <a:pt x="823" y="312"/>
                  </a:lnTo>
                  <a:lnTo>
                    <a:pt x="908" y="284"/>
                  </a:lnTo>
                  <a:lnTo>
                    <a:pt x="1248" y="397"/>
                  </a:lnTo>
                  <a:lnTo>
                    <a:pt x="1333" y="369"/>
                  </a:lnTo>
                  <a:lnTo>
                    <a:pt x="1390" y="397"/>
                  </a:lnTo>
                  <a:lnTo>
                    <a:pt x="1475" y="312"/>
                  </a:lnTo>
                  <a:lnTo>
                    <a:pt x="1418" y="255"/>
                  </a:lnTo>
                  <a:lnTo>
                    <a:pt x="1446" y="198"/>
                  </a:lnTo>
                  <a:lnTo>
                    <a:pt x="1418" y="142"/>
                  </a:lnTo>
                  <a:lnTo>
                    <a:pt x="147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47A12E5F-3296-4D0D-AB56-9595E9776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947"/>
              <a:ext cx="1191" cy="567"/>
            </a:xfrm>
            <a:custGeom>
              <a:avLst/>
              <a:gdLst>
                <a:gd name="T0" fmla="*/ 28 w 1191"/>
                <a:gd name="T1" fmla="*/ 283 h 567"/>
                <a:gd name="T2" fmla="*/ 198 w 1191"/>
                <a:gd name="T3" fmla="*/ 397 h 567"/>
                <a:gd name="T4" fmla="*/ 340 w 1191"/>
                <a:gd name="T5" fmla="*/ 368 h 567"/>
                <a:gd name="T6" fmla="*/ 369 w 1191"/>
                <a:gd name="T7" fmla="*/ 425 h 567"/>
                <a:gd name="T8" fmla="*/ 397 w 1191"/>
                <a:gd name="T9" fmla="*/ 368 h 567"/>
                <a:gd name="T10" fmla="*/ 425 w 1191"/>
                <a:gd name="T11" fmla="*/ 368 h 567"/>
                <a:gd name="T12" fmla="*/ 454 w 1191"/>
                <a:gd name="T13" fmla="*/ 425 h 567"/>
                <a:gd name="T14" fmla="*/ 539 w 1191"/>
                <a:gd name="T15" fmla="*/ 482 h 567"/>
                <a:gd name="T16" fmla="*/ 624 w 1191"/>
                <a:gd name="T17" fmla="*/ 454 h 567"/>
                <a:gd name="T18" fmla="*/ 964 w 1191"/>
                <a:gd name="T19" fmla="*/ 567 h 567"/>
                <a:gd name="T20" fmla="*/ 1049 w 1191"/>
                <a:gd name="T21" fmla="*/ 539 h 567"/>
                <a:gd name="T22" fmla="*/ 1106 w 1191"/>
                <a:gd name="T23" fmla="*/ 567 h 567"/>
                <a:gd name="T24" fmla="*/ 1191 w 1191"/>
                <a:gd name="T25" fmla="*/ 482 h 567"/>
                <a:gd name="T26" fmla="*/ 1134 w 1191"/>
                <a:gd name="T27" fmla="*/ 425 h 567"/>
                <a:gd name="T28" fmla="*/ 1162 w 1191"/>
                <a:gd name="T29" fmla="*/ 368 h 567"/>
                <a:gd name="T30" fmla="*/ 1134 w 1191"/>
                <a:gd name="T31" fmla="*/ 312 h 567"/>
                <a:gd name="T32" fmla="*/ 1191 w 1191"/>
                <a:gd name="T33" fmla="*/ 198 h 567"/>
                <a:gd name="T34" fmla="*/ 1191 w 1191"/>
                <a:gd name="T35" fmla="*/ 113 h 567"/>
                <a:gd name="T36" fmla="*/ 1134 w 1191"/>
                <a:gd name="T37" fmla="*/ 0 h 567"/>
                <a:gd name="T38" fmla="*/ 1106 w 1191"/>
                <a:gd name="T39" fmla="*/ 142 h 567"/>
                <a:gd name="T40" fmla="*/ 992 w 1191"/>
                <a:gd name="T41" fmla="*/ 28 h 567"/>
                <a:gd name="T42" fmla="*/ 850 w 1191"/>
                <a:gd name="T43" fmla="*/ 57 h 567"/>
                <a:gd name="T44" fmla="*/ 850 w 1191"/>
                <a:gd name="T45" fmla="*/ 113 h 567"/>
                <a:gd name="T46" fmla="*/ 737 w 1191"/>
                <a:gd name="T47" fmla="*/ 170 h 567"/>
                <a:gd name="T48" fmla="*/ 680 w 1191"/>
                <a:gd name="T49" fmla="*/ 113 h 567"/>
                <a:gd name="T50" fmla="*/ 624 w 1191"/>
                <a:gd name="T51" fmla="*/ 142 h 567"/>
                <a:gd name="T52" fmla="*/ 482 w 1191"/>
                <a:gd name="T53" fmla="*/ 142 h 567"/>
                <a:gd name="T54" fmla="*/ 454 w 1191"/>
                <a:gd name="T55" fmla="*/ 57 h 567"/>
                <a:gd name="T56" fmla="*/ 425 w 1191"/>
                <a:gd name="T57" fmla="*/ 85 h 567"/>
                <a:gd name="T58" fmla="*/ 397 w 1191"/>
                <a:gd name="T59" fmla="*/ 28 h 567"/>
                <a:gd name="T60" fmla="*/ 369 w 1191"/>
                <a:gd name="T61" fmla="*/ 57 h 567"/>
                <a:gd name="T62" fmla="*/ 369 w 1191"/>
                <a:gd name="T63" fmla="*/ 113 h 567"/>
                <a:gd name="T64" fmla="*/ 312 w 1191"/>
                <a:gd name="T65" fmla="*/ 142 h 567"/>
                <a:gd name="T66" fmla="*/ 283 w 1191"/>
                <a:gd name="T67" fmla="*/ 85 h 567"/>
                <a:gd name="T68" fmla="*/ 255 w 1191"/>
                <a:gd name="T69" fmla="*/ 170 h 567"/>
                <a:gd name="T70" fmla="*/ 170 w 1191"/>
                <a:gd name="T71" fmla="*/ 198 h 567"/>
                <a:gd name="T72" fmla="*/ 142 w 1191"/>
                <a:gd name="T73" fmla="*/ 170 h 567"/>
                <a:gd name="T74" fmla="*/ 85 w 1191"/>
                <a:gd name="T75" fmla="*/ 170 h 567"/>
                <a:gd name="T76" fmla="*/ 85 w 1191"/>
                <a:gd name="T77" fmla="*/ 142 h 567"/>
                <a:gd name="T78" fmla="*/ 28 w 1191"/>
                <a:gd name="T79" fmla="*/ 142 h 567"/>
                <a:gd name="T80" fmla="*/ 0 w 1191"/>
                <a:gd name="T81" fmla="*/ 198 h 567"/>
                <a:gd name="T82" fmla="*/ 28 w 1191"/>
                <a:gd name="T83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1" h="567">
                  <a:moveTo>
                    <a:pt x="28" y="283"/>
                  </a:moveTo>
                  <a:lnTo>
                    <a:pt x="198" y="397"/>
                  </a:lnTo>
                  <a:lnTo>
                    <a:pt x="340" y="368"/>
                  </a:lnTo>
                  <a:lnTo>
                    <a:pt x="369" y="42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54" y="425"/>
                  </a:lnTo>
                  <a:lnTo>
                    <a:pt x="539" y="482"/>
                  </a:lnTo>
                  <a:lnTo>
                    <a:pt x="624" y="454"/>
                  </a:lnTo>
                  <a:lnTo>
                    <a:pt x="964" y="567"/>
                  </a:lnTo>
                  <a:lnTo>
                    <a:pt x="1049" y="539"/>
                  </a:lnTo>
                  <a:lnTo>
                    <a:pt x="1106" y="567"/>
                  </a:lnTo>
                  <a:lnTo>
                    <a:pt x="1191" y="482"/>
                  </a:lnTo>
                  <a:lnTo>
                    <a:pt x="1134" y="425"/>
                  </a:lnTo>
                  <a:lnTo>
                    <a:pt x="1162" y="368"/>
                  </a:lnTo>
                  <a:lnTo>
                    <a:pt x="1134" y="312"/>
                  </a:lnTo>
                  <a:lnTo>
                    <a:pt x="1191" y="198"/>
                  </a:lnTo>
                  <a:lnTo>
                    <a:pt x="1191" y="113"/>
                  </a:lnTo>
                  <a:lnTo>
                    <a:pt x="1134" y="0"/>
                  </a:lnTo>
                  <a:lnTo>
                    <a:pt x="1106" y="142"/>
                  </a:lnTo>
                  <a:lnTo>
                    <a:pt x="992" y="28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4" y="142"/>
                  </a:lnTo>
                  <a:lnTo>
                    <a:pt x="482" y="142"/>
                  </a:lnTo>
                  <a:lnTo>
                    <a:pt x="454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69" y="57"/>
                  </a:lnTo>
                  <a:lnTo>
                    <a:pt x="369" y="113"/>
                  </a:lnTo>
                  <a:lnTo>
                    <a:pt x="312" y="142"/>
                  </a:lnTo>
                  <a:lnTo>
                    <a:pt x="283" y="85"/>
                  </a:lnTo>
                  <a:lnTo>
                    <a:pt x="255" y="170"/>
                  </a:lnTo>
                  <a:lnTo>
                    <a:pt x="170" y="198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1FDCAAFD-9CEA-4B0A-A510-1B088B702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3777"/>
              <a:ext cx="567" cy="340"/>
            </a:xfrm>
            <a:custGeom>
              <a:avLst/>
              <a:gdLst>
                <a:gd name="T0" fmla="*/ 29 w 567"/>
                <a:gd name="T1" fmla="*/ 28 h 340"/>
                <a:gd name="T2" fmla="*/ 57 w 567"/>
                <a:gd name="T3" fmla="*/ 28 h 340"/>
                <a:gd name="T4" fmla="*/ 114 w 567"/>
                <a:gd name="T5" fmla="*/ 85 h 340"/>
                <a:gd name="T6" fmla="*/ 256 w 567"/>
                <a:gd name="T7" fmla="*/ 57 h 340"/>
                <a:gd name="T8" fmla="*/ 312 w 567"/>
                <a:gd name="T9" fmla="*/ 0 h 340"/>
                <a:gd name="T10" fmla="*/ 397 w 567"/>
                <a:gd name="T11" fmla="*/ 85 h 340"/>
                <a:gd name="T12" fmla="*/ 482 w 567"/>
                <a:gd name="T13" fmla="*/ 85 h 340"/>
                <a:gd name="T14" fmla="*/ 482 w 567"/>
                <a:gd name="T15" fmla="*/ 113 h 340"/>
                <a:gd name="T16" fmla="*/ 482 w 567"/>
                <a:gd name="T17" fmla="*/ 142 h 340"/>
                <a:gd name="T18" fmla="*/ 567 w 567"/>
                <a:gd name="T19" fmla="*/ 227 h 340"/>
                <a:gd name="T20" fmla="*/ 567 w 567"/>
                <a:gd name="T21" fmla="*/ 255 h 340"/>
                <a:gd name="T22" fmla="*/ 567 w 567"/>
                <a:gd name="T23" fmla="*/ 283 h 340"/>
                <a:gd name="T24" fmla="*/ 454 w 567"/>
                <a:gd name="T25" fmla="*/ 340 h 340"/>
                <a:gd name="T26" fmla="*/ 397 w 567"/>
                <a:gd name="T27" fmla="*/ 283 h 340"/>
                <a:gd name="T28" fmla="*/ 369 w 567"/>
                <a:gd name="T29" fmla="*/ 312 h 340"/>
                <a:gd name="T30" fmla="*/ 199 w 567"/>
                <a:gd name="T31" fmla="*/ 312 h 340"/>
                <a:gd name="T32" fmla="*/ 171 w 567"/>
                <a:gd name="T33" fmla="*/ 227 h 340"/>
                <a:gd name="T34" fmla="*/ 142 w 567"/>
                <a:gd name="T35" fmla="*/ 255 h 340"/>
                <a:gd name="T36" fmla="*/ 114 w 567"/>
                <a:gd name="T37" fmla="*/ 198 h 340"/>
                <a:gd name="T38" fmla="*/ 86 w 567"/>
                <a:gd name="T39" fmla="*/ 227 h 340"/>
                <a:gd name="T40" fmla="*/ 29 w 567"/>
                <a:gd name="T41" fmla="*/ 170 h 340"/>
                <a:gd name="T42" fmla="*/ 57 w 567"/>
                <a:gd name="T43" fmla="*/ 142 h 340"/>
                <a:gd name="T44" fmla="*/ 0 w 567"/>
                <a:gd name="T45" fmla="*/ 85 h 340"/>
                <a:gd name="T46" fmla="*/ 29 w 567"/>
                <a:gd name="T4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340">
                  <a:moveTo>
                    <a:pt x="29" y="28"/>
                  </a:moveTo>
                  <a:lnTo>
                    <a:pt x="57" y="28"/>
                  </a:lnTo>
                  <a:lnTo>
                    <a:pt x="114" y="85"/>
                  </a:lnTo>
                  <a:lnTo>
                    <a:pt x="256" y="57"/>
                  </a:lnTo>
                  <a:lnTo>
                    <a:pt x="312" y="0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482" y="113"/>
                  </a:lnTo>
                  <a:lnTo>
                    <a:pt x="482" y="142"/>
                  </a:lnTo>
                  <a:lnTo>
                    <a:pt x="567" y="227"/>
                  </a:lnTo>
                  <a:lnTo>
                    <a:pt x="567" y="255"/>
                  </a:lnTo>
                  <a:lnTo>
                    <a:pt x="567" y="283"/>
                  </a:lnTo>
                  <a:lnTo>
                    <a:pt x="454" y="340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199" y="312"/>
                  </a:lnTo>
                  <a:lnTo>
                    <a:pt x="171" y="227"/>
                  </a:lnTo>
                  <a:lnTo>
                    <a:pt x="142" y="255"/>
                  </a:lnTo>
                  <a:lnTo>
                    <a:pt x="114" y="198"/>
                  </a:lnTo>
                  <a:lnTo>
                    <a:pt x="86" y="227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29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04A0DC7B-0E3D-47F2-BACC-9A42B3BD4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700"/>
              <a:ext cx="1021" cy="1672"/>
            </a:xfrm>
            <a:custGeom>
              <a:avLst/>
              <a:gdLst>
                <a:gd name="T0" fmla="*/ 425 w 1021"/>
                <a:gd name="T1" fmla="*/ 1587 h 1672"/>
                <a:gd name="T2" fmla="*/ 652 w 1021"/>
                <a:gd name="T3" fmla="*/ 1615 h 1672"/>
                <a:gd name="T4" fmla="*/ 652 w 1021"/>
                <a:gd name="T5" fmla="*/ 1445 h 1672"/>
                <a:gd name="T6" fmla="*/ 737 w 1021"/>
                <a:gd name="T7" fmla="*/ 1389 h 1672"/>
                <a:gd name="T8" fmla="*/ 794 w 1021"/>
                <a:gd name="T9" fmla="*/ 1417 h 1672"/>
                <a:gd name="T10" fmla="*/ 907 w 1021"/>
                <a:gd name="T11" fmla="*/ 1417 h 1672"/>
                <a:gd name="T12" fmla="*/ 964 w 1021"/>
                <a:gd name="T13" fmla="*/ 1389 h 1672"/>
                <a:gd name="T14" fmla="*/ 1021 w 1021"/>
                <a:gd name="T15" fmla="*/ 1304 h 1672"/>
                <a:gd name="T16" fmla="*/ 992 w 1021"/>
                <a:gd name="T17" fmla="*/ 1219 h 1672"/>
                <a:gd name="T18" fmla="*/ 964 w 1021"/>
                <a:gd name="T19" fmla="*/ 1105 h 1672"/>
                <a:gd name="T20" fmla="*/ 935 w 1021"/>
                <a:gd name="T21" fmla="*/ 1020 h 1672"/>
                <a:gd name="T22" fmla="*/ 850 w 1021"/>
                <a:gd name="T23" fmla="*/ 1077 h 1672"/>
                <a:gd name="T24" fmla="*/ 765 w 1021"/>
                <a:gd name="T25" fmla="*/ 1020 h 1672"/>
                <a:gd name="T26" fmla="*/ 822 w 1021"/>
                <a:gd name="T27" fmla="*/ 878 h 1672"/>
                <a:gd name="T28" fmla="*/ 935 w 1021"/>
                <a:gd name="T29" fmla="*/ 822 h 1672"/>
                <a:gd name="T30" fmla="*/ 850 w 1021"/>
                <a:gd name="T31" fmla="*/ 538 h 1672"/>
                <a:gd name="T32" fmla="*/ 794 w 1021"/>
                <a:gd name="T33" fmla="*/ 340 h 1672"/>
                <a:gd name="T34" fmla="*/ 765 w 1021"/>
                <a:gd name="T35" fmla="*/ 198 h 1672"/>
                <a:gd name="T36" fmla="*/ 652 w 1021"/>
                <a:gd name="T37" fmla="*/ 170 h 1672"/>
                <a:gd name="T38" fmla="*/ 510 w 1021"/>
                <a:gd name="T39" fmla="*/ 170 h 1672"/>
                <a:gd name="T40" fmla="*/ 368 w 1021"/>
                <a:gd name="T41" fmla="*/ 56 h 1672"/>
                <a:gd name="T42" fmla="*/ 283 w 1021"/>
                <a:gd name="T43" fmla="*/ 85 h 1672"/>
                <a:gd name="T44" fmla="*/ 142 w 1021"/>
                <a:gd name="T45" fmla="*/ 28 h 1672"/>
                <a:gd name="T46" fmla="*/ 28 w 1021"/>
                <a:gd name="T47" fmla="*/ 85 h 1672"/>
                <a:gd name="T48" fmla="*/ 28 w 1021"/>
                <a:gd name="T49" fmla="*/ 255 h 1672"/>
                <a:gd name="T50" fmla="*/ 170 w 1021"/>
                <a:gd name="T51" fmla="*/ 311 h 1672"/>
                <a:gd name="T52" fmla="*/ 255 w 1021"/>
                <a:gd name="T53" fmla="*/ 368 h 1672"/>
                <a:gd name="T54" fmla="*/ 113 w 1021"/>
                <a:gd name="T55" fmla="*/ 595 h 1672"/>
                <a:gd name="T56" fmla="*/ 0 w 1021"/>
                <a:gd name="T57" fmla="*/ 680 h 1672"/>
                <a:gd name="T58" fmla="*/ 142 w 1021"/>
                <a:gd name="T59" fmla="*/ 822 h 1672"/>
                <a:gd name="T60" fmla="*/ 170 w 1021"/>
                <a:gd name="T61" fmla="*/ 907 h 1672"/>
                <a:gd name="T62" fmla="*/ 170 w 1021"/>
                <a:gd name="T63" fmla="*/ 992 h 1672"/>
                <a:gd name="T64" fmla="*/ 113 w 1021"/>
                <a:gd name="T65" fmla="*/ 1134 h 1672"/>
                <a:gd name="T66" fmla="*/ 113 w 1021"/>
                <a:gd name="T67" fmla="*/ 1247 h 1672"/>
                <a:gd name="T68" fmla="*/ 113 w 1021"/>
                <a:gd name="T69" fmla="*/ 1360 h 1672"/>
                <a:gd name="T70" fmla="*/ 312 w 1021"/>
                <a:gd name="T71" fmla="*/ 1417 h 1672"/>
                <a:gd name="T72" fmla="*/ 397 w 1021"/>
                <a:gd name="T73" fmla="*/ 1559 h 1672"/>
                <a:gd name="T74" fmla="*/ 397 w 1021"/>
                <a:gd name="T75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672">
                  <a:moveTo>
                    <a:pt x="397" y="1672"/>
                  </a:moveTo>
                  <a:lnTo>
                    <a:pt x="425" y="1587"/>
                  </a:lnTo>
                  <a:lnTo>
                    <a:pt x="510" y="1559"/>
                  </a:lnTo>
                  <a:lnTo>
                    <a:pt x="652" y="1615"/>
                  </a:lnTo>
                  <a:lnTo>
                    <a:pt x="680" y="1530"/>
                  </a:lnTo>
                  <a:lnTo>
                    <a:pt x="652" y="1445"/>
                  </a:lnTo>
                  <a:lnTo>
                    <a:pt x="680" y="1389"/>
                  </a:lnTo>
                  <a:lnTo>
                    <a:pt x="737" y="1389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822" y="1445"/>
                  </a:lnTo>
                  <a:lnTo>
                    <a:pt x="907" y="1417"/>
                  </a:lnTo>
                  <a:lnTo>
                    <a:pt x="935" y="1332"/>
                  </a:lnTo>
                  <a:lnTo>
                    <a:pt x="964" y="1389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64" y="1247"/>
                  </a:lnTo>
                  <a:lnTo>
                    <a:pt x="992" y="1219"/>
                  </a:lnTo>
                  <a:lnTo>
                    <a:pt x="935" y="1162"/>
                  </a:lnTo>
                  <a:lnTo>
                    <a:pt x="964" y="1105"/>
                  </a:lnTo>
                  <a:lnTo>
                    <a:pt x="964" y="1049"/>
                  </a:lnTo>
                  <a:lnTo>
                    <a:pt x="935" y="1020"/>
                  </a:lnTo>
                  <a:lnTo>
                    <a:pt x="907" y="107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65" y="1020"/>
                  </a:lnTo>
                  <a:lnTo>
                    <a:pt x="850" y="935"/>
                  </a:lnTo>
                  <a:lnTo>
                    <a:pt x="822" y="878"/>
                  </a:lnTo>
                  <a:lnTo>
                    <a:pt x="907" y="850"/>
                  </a:lnTo>
                  <a:lnTo>
                    <a:pt x="935" y="822"/>
                  </a:lnTo>
                  <a:lnTo>
                    <a:pt x="850" y="793"/>
                  </a:lnTo>
                  <a:lnTo>
                    <a:pt x="850" y="538"/>
                  </a:lnTo>
                  <a:lnTo>
                    <a:pt x="794" y="482"/>
                  </a:lnTo>
                  <a:lnTo>
                    <a:pt x="794" y="340"/>
                  </a:lnTo>
                  <a:lnTo>
                    <a:pt x="822" y="283"/>
                  </a:lnTo>
                  <a:lnTo>
                    <a:pt x="765" y="198"/>
                  </a:lnTo>
                  <a:lnTo>
                    <a:pt x="737" y="198"/>
                  </a:lnTo>
                  <a:lnTo>
                    <a:pt x="652" y="170"/>
                  </a:lnTo>
                  <a:lnTo>
                    <a:pt x="567" y="226"/>
                  </a:lnTo>
                  <a:lnTo>
                    <a:pt x="510" y="170"/>
                  </a:lnTo>
                  <a:lnTo>
                    <a:pt x="425" y="198"/>
                  </a:lnTo>
                  <a:lnTo>
                    <a:pt x="368" y="56"/>
                  </a:lnTo>
                  <a:lnTo>
                    <a:pt x="312" y="56"/>
                  </a:lnTo>
                  <a:lnTo>
                    <a:pt x="283" y="85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57" y="170"/>
                  </a:lnTo>
                  <a:lnTo>
                    <a:pt x="28" y="255"/>
                  </a:lnTo>
                  <a:lnTo>
                    <a:pt x="85" y="311"/>
                  </a:lnTo>
                  <a:lnTo>
                    <a:pt x="170" y="311"/>
                  </a:lnTo>
                  <a:lnTo>
                    <a:pt x="198" y="368"/>
                  </a:lnTo>
                  <a:lnTo>
                    <a:pt x="255" y="368"/>
                  </a:lnTo>
                  <a:lnTo>
                    <a:pt x="255" y="425"/>
                  </a:lnTo>
                  <a:lnTo>
                    <a:pt x="113" y="595"/>
                  </a:lnTo>
                  <a:lnTo>
                    <a:pt x="113" y="652"/>
                  </a:lnTo>
                  <a:lnTo>
                    <a:pt x="0" y="680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170" y="963"/>
                  </a:lnTo>
                  <a:lnTo>
                    <a:pt x="170" y="992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1190"/>
                  </a:lnTo>
                  <a:lnTo>
                    <a:pt x="113" y="1247"/>
                  </a:lnTo>
                  <a:lnTo>
                    <a:pt x="85" y="1275"/>
                  </a:lnTo>
                  <a:lnTo>
                    <a:pt x="113" y="1360"/>
                  </a:lnTo>
                  <a:lnTo>
                    <a:pt x="227" y="1332"/>
                  </a:lnTo>
                  <a:lnTo>
                    <a:pt x="312" y="1417"/>
                  </a:lnTo>
                  <a:lnTo>
                    <a:pt x="283" y="1474"/>
                  </a:lnTo>
                  <a:lnTo>
                    <a:pt x="397" y="1559"/>
                  </a:lnTo>
                  <a:lnTo>
                    <a:pt x="340" y="1615"/>
                  </a:lnTo>
                  <a:lnTo>
                    <a:pt x="397" y="167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9A3E363C-EF02-46A1-A89B-AEA1428E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" y="3975"/>
              <a:ext cx="879" cy="1985"/>
            </a:xfrm>
            <a:custGeom>
              <a:avLst/>
              <a:gdLst>
                <a:gd name="T0" fmla="*/ 822 w 879"/>
                <a:gd name="T1" fmla="*/ 511 h 1985"/>
                <a:gd name="T2" fmla="*/ 850 w 879"/>
                <a:gd name="T3" fmla="*/ 426 h 1985"/>
                <a:gd name="T4" fmla="*/ 765 w 879"/>
                <a:gd name="T5" fmla="*/ 340 h 1985"/>
                <a:gd name="T6" fmla="*/ 708 w 879"/>
                <a:gd name="T7" fmla="*/ 199 h 1985"/>
                <a:gd name="T8" fmla="*/ 652 w 879"/>
                <a:gd name="T9" fmla="*/ 57 h 1985"/>
                <a:gd name="T10" fmla="*/ 510 w 879"/>
                <a:gd name="T11" fmla="*/ 0 h 1985"/>
                <a:gd name="T12" fmla="*/ 453 w 879"/>
                <a:gd name="T13" fmla="*/ 85 h 1985"/>
                <a:gd name="T14" fmla="*/ 368 w 879"/>
                <a:gd name="T15" fmla="*/ 170 h 1985"/>
                <a:gd name="T16" fmla="*/ 255 w 879"/>
                <a:gd name="T17" fmla="*/ 227 h 1985"/>
                <a:gd name="T18" fmla="*/ 283 w 879"/>
                <a:gd name="T19" fmla="*/ 397 h 1985"/>
                <a:gd name="T20" fmla="*/ 255 w 879"/>
                <a:gd name="T21" fmla="*/ 454 h 1985"/>
                <a:gd name="T22" fmla="*/ 255 w 879"/>
                <a:gd name="T23" fmla="*/ 567 h 1985"/>
                <a:gd name="T24" fmla="*/ 85 w 879"/>
                <a:gd name="T25" fmla="*/ 709 h 1985"/>
                <a:gd name="T26" fmla="*/ 85 w 879"/>
                <a:gd name="T27" fmla="*/ 851 h 1985"/>
                <a:gd name="T28" fmla="*/ 28 w 879"/>
                <a:gd name="T29" fmla="*/ 907 h 1985"/>
                <a:gd name="T30" fmla="*/ 28 w 879"/>
                <a:gd name="T31" fmla="*/ 993 h 1985"/>
                <a:gd name="T32" fmla="*/ 85 w 879"/>
                <a:gd name="T33" fmla="*/ 1078 h 1985"/>
                <a:gd name="T34" fmla="*/ 141 w 879"/>
                <a:gd name="T35" fmla="*/ 1163 h 1985"/>
                <a:gd name="T36" fmla="*/ 170 w 879"/>
                <a:gd name="T37" fmla="*/ 1276 h 1985"/>
                <a:gd name="T38" fmla="*/ 226 w 879"/>
                <a:gd name="T39" fmla="*/ 1389 h 1985"/>
                <a:gd name="T40" fmla="*/ 340 w 879"/>
                <a:gd name="T41" fmla="*/ 1560 h 1985"/>
                <a:gd name="T42" fmla="*/ 482 w 879"/>
                <a:gd name="T43" fmla="*/ 1673 h 1985"/>
                <a:gd name="T44" fmla="*/ 368 w 879"/>
                <a:gd name="T45" fmla="*/ 1758 h 1985"/>
                <a:gd name="T46" fmla="*/ 368 w 879"/>
                <a:gd name="T47" fmla="*/ 1843 h 1985"/>
                <a:gd name="T48" fmla="*/ 538 w 879"/>
                <a:gd name="T49" fmla="*/ 1928 h 1985"/>
                <a:gd name="T50" fmla="*/ 623 w 879"/>
                <a:gd name="T51" fmla="*/ 1985 h 1985"/>
                <a:gd name="T52" fmla="*/ 708 w 879"/>
                <a:gd name="T53" fmla="*/ 1871 h 1985"/>
                <a:gd name="T54" fmla="*/ 708 w 879"/>
                <a:gd name="T55" fmla="*/ 1786 h 1985"/>
                <a:gd name="T56" fmla="*/ 822 w 879"/>
                <a:gd name="T57" fmla="*/ 1645 h 1985"/>
                <a:gd name="T58" fmla="*/ 793 w 879"/>
                <a:gd name="T59" fmla="*/ 1560 h 1985"/>
                <a:gd name="T60" fmla="*/ 850 w 879"/>
                <a:gd name="T61" fmla="*/ 1361 h 1985"/>
                <a:gd name="T62" fmla="*/ 822 w 879"/>
                <a:gd name="T63" fmla="*/ 1219 h 1985"/>
                <a:gd name="T64" fmla="*/ 765 w 879"/>
                <a:gd name="T65" fmla="*/ 1134 h 1985"/>
                <a:gd name="T66" fmla="*/ 737 w 879"/>
                <a:gd name="T67" fmla="*/ 1021 h 1985"/>
                <a:gd name="T68" fmla="*/ 680 w 879"/>
                <a:gd name="T69" fmla="*/ 964 h 1985"/>
                <a:gd name="T70" fmla="*/ 623 w 879"/>
                <a:gd name="T71" fmla="*/ 907 h 1985"/>
                <a:gd name="T72" fmla="*/ 623 w 879"/>
                <a:gd name="T73" fmla="*/ 822 h 1985"/>
                <a:gd name="T74" fmla="*/ 680 w 879"/>
                <a:gd name="T75" fmla="*/ 766 h 1985"/>
                <a:gd name="T76" fmla="*/ 765 w 879"/>
                <a:gd name="T77" fmla="*/ 709 h 1985"/>
                <a:gd name="T78" fmla="*/ 793 w 879"/>
                <a:gd name="T79" fmla="*/ 567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1985">
                  <a:moveTo>
                    <a:pt x="793" y="567"/>
                  </a:moveTo>
                  <a:lnTo>
                    <a:pt x="822" y="511"/>
                  </a:lnTo>
                  <a:lnTo>
                    <a:pt x="793" y="482"/>
                  </a:lnTo>
                  <a:lnTo>
                    <a:pt x="850" y="426"/>
                  </a:lnTo>
                  <a:lnTo>
                    <a:pt x="822" y="397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708" y="199"/>
                  </a:lnTo>
                  <a:lnTo>
                    <a:pt x="737" y="142"/>
                  </a:lnTo>
                  <a:lnTo>
                    <a:pt x="652" y="57"/>
                  </a:lnTo>
                  <a:lnTo>
                    <a:pt x="538" y="85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312" y="255"/>
                  </a:lnTo>
                  <a:lnTo>
                    <a:pt x="283" y="397"/>
                  </a:lnTo>
                  <a:lnTo>
                    <a:pt x="255" y="397"/>
                  </a:lnTo>
                  <a:lnTo>
                    <a:pt x="255" y="454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141" y="624"/>
                  </a:lnTo>
                  <a:lnTo>
                    <a:pt x="85" y="709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28" y="879"/>
                  </a:lnTo>
                  <a:lnTo>
                    <a:pt x="28" y="907"/>
                  </a:lnTo>
                  <a:lnTo>
                    <a:pt x="0" y="964"/>
                  </a:lnTo>
                  <a:lnTo>
                    <a:pt x="28" y="993"/>
                  </a:lnTo>
                  <a:lnTo>
                    <a:pt x="85" y="993"/>
                  </a:lnTo>
                  <a:lnTo>
                    <a:pt x="85" y="1078"/>
                  </a:lnTo>
                  <a:lnTo>
                    <a:pt x="141" y="1134"/>
                  </a:lnTo>
                  <a:lnTo>
                    <a:pt x="141" y="1163"/>
                  </a:lnTo>
                  <a:lnTo>
                    <a:pt x="198" y="1219"/>
                  </a:lnTo>
                  <a:lnTo>
                    <a:pt x="170" y="1276"/>
                  </a:lnTo>
                  <a:lnTo>
                    <a:pt x="141" y="1389"/>
                  </a:lnTo>
                  <a:lnTo>
                    <a:pt x="226" y="1389"/>
                  </a:lnTo>
                  <a:lnTo>
                    <a:pt x="226" y="1503"/>
                  </a:lnTo>
                  <a:lnTo>
                    <a:pt x="340" y="1560"/>
                  </a:lnTo>
                  <a:lnTo>
                    <a:pt x="397" y="1645"/>
                  </a:lnTo>
                  <a:lnTo>
                    <a:pt x="482" y="1673"/>
                  </a:lnTo>
                  <a:lnTo>
                    <a:pt x="482" y="1701"/>
                  </a:lnTo>
                  <a:lnTo>
                    <a:pt x="368" y="1758"/>
                  </a:lnTo>
                  <a:lnTo>
                    <a:pt x="397" y="1815"/>
                  </a:lnTo>
                  <a:lnTo>
                    <a:pt x="368" y="1843"/>
                  </a:lnTo>
                  <a:lnTo>
                    <a:pt x="510" y="1871"/>
                  </a:lnTo>
                  <a:lnTo>
                    <a:pt x="538" y="1928"/>
                  </a:lnTo>
                  <a:lnTo>
                    <a:pt x="595" y="1928"/>
                  </a:lnTo>
                  <a:lnTo>
                    <a:pt x="623" y="1985"/>
                  </a:lnTo>
                  <a:lnTo>
                    <a:pt x="737" y="1928"/>
                  </a:lnTo>
                  <a:lnTo>
                    <a:pt x="708" y="1871"/>
                  </a:lnTo>
                  <a:lnTo>
                    <a:pt x="737" y="1843"/>
                  </a:lnTo>
                  <a:lnTo>
                    <a:pt x="708" y="1786"/>
                  </a:lnTo>
                  <a:lnTo>
                    <a:pt x="822" y="1701"/>
                  </a:lnTo>
                  <a:lnTo>
                    <a:pt x="822" y="1645"/>
                  </a:lnTo>
                  <a:lnTo>
                    <a:pt x="793" y="1588"/>
                  </a:lnTo>
                  <a:lnTo>
                    <a:pt x="793" y="1560"/>
                  </a:lnTo>
                  <a:lnTo>
                    <a:pt x="879" y="1446"/>
                  </a:lnTo>
                  <a:lnTo>
                    <a:pt x="850" y="1361"/>
                  </a:lnTo>
                  <a:lnTo>
                    <a:pt x="879" y="1333"/>
                  </a:lnTo>
                  <a:lnTo>
                    <a:pt x="822" y="1219"/>
                  </a:lnTo>
                  <a:lnTo>
                    <a:pt x="765" y="1191"/>
                  </a:lnTo>
                  <a:lnTo>
                    <a:pt x="765" y="1134"/>
                  </a:lnTo>
                  <a:lnTo>
                    <a:pt x="708" y="1078"/>
                  </a:lnTo>
                  <a:lnTo>
                    <a:pt x="737" y="1021"/>
                  </a:lnTo>
                  <a:lnTo>
                    <a:pt x="652" y="1021"/>
                  </a:lnTo>
                  <a:lnTo>
                    <a:pt x="680" y="964"/>
                  </a:lnTo>
                  <a:lnTo>
                    <a:pt x="652" y="907"/>
                  </a:lnTo>
                  <a:lnTo>
                    <a:pt x="623" y="907"/>
                  </a:lnTo>
                  <a:lnTo>
                    <a:pt x="567" y="851"/>
                  </a:lnTo>
                  <a:lnTo>
                    <a:pt x="623" y="822"/>
                  </a:lnTo>
                  <a:lnTo>
                    <a:pt x="595" y="766"/>
                  </a:lnTo>
                  <a:lnTo>
                    <a:pt x="680" y="766"/>
                  </a:lnTo>
                  <a:lnTo>
                    <a:pt x="708" y="794"/>
                  </a:lnTo>
                  <a:lnTo>
                    <a:pt x="765" y="709"/>
                  </a:lnTo>
                  <a:lnTo>
                    <a:pt x="737" y="652"/>
                  </a:lnTo>
                  <a:lnTo>
                    <a:pt x="793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9D02152B-4C1A-40C3-BED0-145888E2E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542"/>
              <a:ext cx="1531" cy="1389"/>
            </a:xfrm>
            <a:custGeom>
              <a:avLst/>
              <a:gdLst>
                <a:gd name="T0" fmla="*/ 141 w 1531"/>
                <a:gd name="T1" fmla="*/ 1304 h 1389"/>
                <a:gd name="T2" fmla="*/ 141 w 1531"/>
                <a:gd name="T3" fmla="*/ 1219 h 1389"/>
                <a:gd name="T4" fmla="*/ 255 w 1531"/>
                <a:gd name="T5" fmla="*/ 1078 h 1389"/>
                <a:gd name="T6" fmla="*/ 226 w 1531"/>
                <a:gd name="T7" fmla="*/ 993 h 1389"/>
                <a:gd name="T8" fmla="*/ 283 w 1531"/>
                <a:gd name="T9" fmla="*/ 794 h 1389"/>
                <a:gd name="T10" fmla="*/ 255 w 1531"/>
                <a:gd name="T11" fmla="*/ 652 h 1389"/>
                <a:gd name="T12" fmla="*/ 198 w 1531"/>
                <a:gd name="T13" fmla="*/ 567 h 1389"/>
                <a:gd name="T14" fmla="*/ 170 w 1531"/>
                <a:gd name="T15" fmla="*/ 454 h 1389"/>
                <a:gd name="T16" fmla="*/ 113 w 1531"/>
                <a:gd name="T17" fmla="*/ 397 h 1389"/>
                <a:gd name="T18" fmla="*/ 56 w 1531"/>
                <a:gd name="T19" fmla="*/ 340 h 1389"/>
                <a:gd name="T20" fmla="*/ 56 w 1531"/>
                <a:gd name="T21" fmla="*/ 255 h 1389"/>
                <a:gd name="T22" fmla="*/ 113 w 1531"/>
                <a:gd name="T23" fmla="*/ 199 h 1389"/>
                <a:gd name="T24" fmla="*/ 198 w 1531"/>
                <a:gd name="T25" fmla="*/ 142 h 1389"/>
                <a:gd name="T26" fmla="*/ 226 w 1531"/>
                <a:gd name="T27" fmla="*/ 0 h 1389"/>
                <a:gd name="T28" fmla="*/ 312 w 1531"/>
                <a:gd name="T29" fmla="*/ 57 h 1389"/>
                <a:gd name="T30" fmla="*/ 283 w 1531"/>
                <a:gd name="T31" fmla="*/ 114 h 1389"/>
                <a:gd name="T32" fmla="*/ 312 w 1531"/>
                <a:gd name="T33" fmla="*/ 340 h 1389"/>
                <a:gd name="T34" fmla="*/ 538 w 1531"/>
                <a:gd name="T35" fmla="*/ 567 h 1389"/>
                <a:gd name="T36" fmla="*/ 595 w 1531"/>
                <a:gd name="T37" fmla="*/ 596 h 1389"/>
                <a:gd name="T38" fmla="*/ 765 w 1531"/>
                <a:gd name="T39" fmla="*/ 652 h 1389"/>
                <a:gd name="T40" fmla="*/ 879 w 1531"/>
                <a:gd name="T41" fmla="*/ 681 h 1389"/>
                <a:gd name="T42" fmla="*/ 992 w 1531"/>
                <a:gd name="T43" fmla="*/ 539 h 1389"/>
                <a:gd name="T44" fmla="*/ 1134 w 1531"/>
                <a:gd name="T45" fmla="*/ 596 h 1389"/>
                <a:gd name="T46" fmla="*/ 1219 w 1531"/>
                <a:gd name="T47" fmla="*/ 482 h 1389"/>
                <a:gd name="T48" fmla="*/ 1275 w 1531"/>
                <a:gd name="T49" fmla="*/ 567 h 1389"/>
                <a:gd name="T50" fmla="*/ 1304 w 1531"/>
                <a:gd name="T51" fmla="*/ 766 h 1389"/>
                <a:gd name="T52" fmla="*/ 1417 w 1531"/>
                <a:gd name="T53" fmla="*/ 794 h 1389"/>
                <a:gd name="T54" fmla="*/ 1474 w 1531"/>
                <a:gd name="T55" fmla="*/ 794 h 1389"/>
                <a:gd name="T56" fmla="*/ 1531 w 1531"/>
                <a:gd name="T57" fmla="*/ 936 h 1389"/>
                <a:gd name="T58" fmla="*/ 1332 w 1531"/>
                <a:gd name="T59" fmla="*/ 936 h 1389"/>
                <a:gd name="T60" fmla="*/ 1247 w 1531"/>
                <a:gd name="T61" fmla="*/ 1021 h 1389"/>
                <a:gd name="T62" fmla="*/ 1162 w 1531"/>
                <a:gd name="T63" fmla="*/ 1021 h 1389"/>
                <a:gd name="T64" fmla="*/ 1020 w 1531"/>
                <a:gd name="T65" fmla="*/ 1106 h 1389"/>
                <a:gd name="T66" fmla="*/ 935 w 1531"/>
                <a:gd name="T67" fmla="*/ 1106 h 1389"/>
                <a:gd name="T68" fmla="*/ 850 w 1531"/>
                <a:gd name="T69" fmla="*/ 1049 h 1389"/>
                <a:gd name="T70" fmla="*/ 793 w 1531"/>
                <a:gd name="T71" fmla="*/ 1049 h 1389"/>
                <a:gd name="T72" fmla="*/ 652 w 1531"/>
                <a:gd name="T73" fmla="*/ 1078 h 1389"/>
                <a:gd name="T74" fmla="*/ 368 w 1531"/>
                <a:gd name="T75" fmla="*/ 1276 h 1389"/>
                <a:gd name="T76" fmla="*/ 255 w 1531"/>
                <a:gd name="T77" fmla="*/ 1361 h 1389"/>
                <a:gd name="T78" fmla="*/ 170 w 1531"/>
                <a:gd name="T79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389">
                  <a:moveTo>
                    <a:pt x="170" y="1361"/>
                  </a:moveTo>
                  <a:lnTo>
                    <a:pt x="141" y="1304"/>
                  </a:lnTo>
                  <a:lnTo>
                    <a:pt x="170" y="1276"/>
                  </a:lnTo>
                  <a:lnTo>
                    <a:pt x="141" y="1219"/>
                  </a:lnTo>
                  <a:lnTo>
                    <a:pt x="255" y="1134"/>
                  </a:lnTo>
                  <a:lnTo>
                    <a:pt x="255" y="1078"/>
                  </a:lnTo>
                  <a:lnTo>
                    <a:pt x="226" y="1021"/>
                  </a:lnTo>
                  <a:lnTo>
                    <a:pt x="226" y="993"/>
                  </a:lnTo>
                  <a:lnTo>
                    <a:pt x="312" y="879"/>
                  </a:lnTo>
                  <a:lnTo>
                    <a:pt x="283" y="794"/>
                  </a:lnTo>
                  <a:lnTo>
                    <a:pt x="312" y="766"/>
                  </a:lnTo>
                  <a:lnTo>
                    <a:pt x="255" y="652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41" y="511"/>
                  </a:lnTo>
                  <a:lnTo>
                    <a:pt x="170" y="454"/>
                  </a:lnTo>
                  <a:lnTo>
                    <a:pt x="85" y="454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28" y="199"/>
                  </a:lnTo>
                  <a:lnTo>
                    <a:pt x="113" y="199"/>
                  </a:lnTo>
                  <a:lnTo>
                    <a:pt x="141" y="227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226" y="0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85"/>
                  </a:lnTo>
                  <a:lnTo>
                    <a:pt x="283" y="114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68" y="539"/>
                  </a:lnTo>
                  <a:lnTo>
                    <a:pt x="538" y="567"/>
                  </a:lnTo>
                  <a:lnTo>
                    <a:pt x="567" y="539"/>
                  </a:lnTo>
                  <a:lnTo>
                    <a:pt x="595" y="596"/>
                  </a:lnTo>
                  <a:lnTo>
                    <a:pt x="708" y="652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879" y="681"/>
                  </a:lnTo>
                  <a:lnTo>
                    <a:pt x="850" y="624"/>
                  </a:lnTo>
                  <a:lnTo>
                    <a:pt x="992" y="539"/>
                  </a:lnTo>
                  <a:lnTo>
                    <a:pt x="1049" y="567"/>
                  </a:lnTo>
                  <a:lnTo>
                    <a:pt x="1134" y="596"/>
                  </a:lnTo>
                  <a:lnTo>
                    <a:pt x="1247" y="567"/>
                  </a:lnTo>
                  <a:lnTo>
                    <a:pt x="1219" y="482"/>
                  </a:lnTo>
                  <a:lnTo>
                    <a:pt x="1275" y="511"/>
                  </a:lnTo>
                  <a:lnTo>
                    <a:pt x="1275" y="567"/>
                  </a:lnTo>
                  <a:lnTo>
                    <a:pt x="1304" y="624"/>
                  </a:lnTo>
                  <a:lnTo>
                    <a:pt x="1304" y="766"/>
                  </a:lnTo>
                  <a:lnTo>
                    <a:pt x="1360" y="737"/>
                  </a:lnTo>
                  <a:lnTo>
                    <a:pt x="1417" y="794"/>
                  </a:lnTo>
                  <a:lnTo>
                    <a:pt x="1446" y="766"/>
                  </a:lnTo>
                  <a:lnTo>
                    <a:pt x="1474" y="794"/>
                  </a:lnTo>
                  <a:lnTo>
                    <a:pt x="1502" y="851"/>
                  </a:lnTo>
                  <a:lnTo>
                    <a:pt x="1531" y="936"/>
                  </a:lnTo>
                  <a:lnTo>
                    <a:pt x="1417" y="993"/>
                  </a:lnTo>
                  <a:lnTo>
                    <a:pt x="1332" y="936"/>
                  </a:lnTo>
                  <a:lnTo>
                    <a:pt x="1247" y="936"/>
                  </a:lnTo>
                  <a:lnTo>
                    <a:pt x="1247" y="1021"/>
                  </a:lnTo>
                  <a:lnTo>
                    <a:pt x="1190" y="993"/>
                  </a:lnTo>
                  <a:lnTo>
                    <a:pt x="1162" y="1021"/>
                  </a:lnTo>
                  <a:lnTo>
                    <a:pt x="1134" y="1078"/>
                  </a:lnTo>
                  <a:lnTo>
                    <a:pt x="1020" y="1106"/>
                  </a:lnTo>
                  <a:lnTo>
                    <a:pt x="1020" y="1134"/>
                  </a:lnTo>
                  <a:lnTo>
                    <a:pt x="935" y="1106"/>
                  </a:lnTo>
                  <a:lnTo>
                    <a:pt x="907" y="1049"/>
                  </a:lnTo>
                  <a:lnTo>
                    <a:pt x="850" y="1049"/>
                  </a:lnTo>
                  <a:lnTo>
                    <a:pt x="822" y="993"/>
                  </a:lnTo>
                  <a:lnTo>
                    <a:pt x="793" y="1049"/>
                  </a:lnTo>
                  <a:lnTo>
                    <a:pt x="765" y="1021"/>
                  </a:lnTo>
                  <a:lnTo>
                    <a:pt x="652" y="1078"/>
                  </a:lnTo>
                  <a:lnTo>
                    <a:pt x="425" y="1134"/>
                  </a:lnTo>
                  <a:lnTo>
                    <a:pt x="368" y="1276"/>
                  </a:lnTo>
                  <a:lnTo>
                    <a:pt x="312" y="1304"/>
                  </a:lnTo>
                  <a:lnTo>
                    <a:pt x="255" y="1361"/>
                  </a:lnTo>
                  <a:lnTo>
                    <a:pt x="198" y="1389"/>
                  </a:lnTo>
                  <a:lnTo>
                    <a:pt x="17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D4F7CC26-F44E-4D20-9954-2249726E8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5279"/>
              <a:ext cx="2296" cy="1503"/>
            </a:xfrm>
            <a:custGeom>
              <a:avLst/>
              <a:gdLst>
                <a:gd name="T0" fmla="*/ 2041 w 2296"/>
                <a:gd name="T1" fmla="*/ 227 h 1503"/>
                <a:gd name="T2" fmla="*/ 2013 w 2296"/>
                <a:gd name="T3" fmla="*/ 142 h 1503"/>
                <a:gd name="T4" fmla="*/ 1956 w 2296"/>
                <a:gd name="T5" fmla="*/ 114 h 1503"/>
                <a:gd name="T6" fmla="*/ 1786 w 2296"/>
                <a:gd name="T7" fmla="*/ 0 h 1503"/>
                <a:gd name="T8" fmla="*/ 1729 w 2296"/>
                <a:gd name="T9" fmla="*/ 114 h 1503"/>
                <a:gd name="T10" fmla="*/ 1644 w 2296"/>
                <a:gd name="T11" fmla="*/ 256 h 1503"/>
                <a:gd name="T12" fmla="*/ 1474 w 2296"/>
                <a:gd name="T13" fmla="*/ 199 h 1503"/>
                <a:gd name="T14" fmla="*/ 1417 w 2296"/>
                <a:gd name="T15" fmla="*/ 256 h 1503"/>
                <a:gd name="T16" fmla="*/ 1361 w 2296"/>
                <a:gd name="T17" fmla="*/ 341 h 1503"/>
                <a:gd name="T18" fmla="*/ 1247 w 2296"/>
                <a:gd name="T19" fmla="*/ 426 h 1503"/>
                <a:gd name="T20" fmla="*/ 1304 w 2296"/>
                <a:gd name="T21" fmla="*/ 511 h 1503"/>
                <a:gd name="T22" fmla="*/ 1389 w 2296"/>
                <a:gd name="T23" fmla="*/ 567 h 1503"/>
                <a:gd name="T24" fmla="*/ 1304 w 2296"/>
                <a:gd name="T25" fmla="*/ 567 h 1503"/>
                <a:gd name="T26" fmla="*/ 1020 w 2296"/>
                <a:gd name="T27" fmla="*/ 766 h 1503"/>
                <a:gd name="T28" fmla="*/ 850 w 2296"/>
                <a:gd name="T29" fmla="*/ 823 h 1503"/>
                <a:gd name="T30" fmla="*/ 595 w 2296"/>
                <a:gd name="T31" fmla="*/ 766 h 1503"/>
                <a:gd name="T32" fmla="*/ 539 w 2296"/>
                <a:gd name="T33" fmla="*/ 652 h 1503"/>
                <a:gd name="T34" fmla="*/ 425 w 2296"/>
                <a:gd name="T35" fmla="*/ 652 h 1503"/>
                <a:gd name="T36" fmla="*/ 283 w 2296"/>
                <a:gd name="T37" fmla="*/ 681 h 1503"/>
                <a:gd name="T38" fmla="*/ 198 w 2296"/>
                <a:gd name="T39" fmla="*/ 624 h 1503"/>
                <a:gd name="T40" fmla="*/ 85 w 2296"/>
                <a:gd name="T41" fmla="*/ 681 h 1503"/>
                <a:gd name="T42" fmla="*/ 0 w 2296"/>
                <a:gd name="T43" fmla="*/ 794 h 1503"/>
                <a:gd name="T44" fmla="*/ 28 w 2296"/>
                <a:gd name="T45" fmla="*/ 908 h 1503"/>
                <a:gd name="T46" fmla="*/ 0 w 2296"/>
                <a:gd name="T47" fmla="*/ 1021 h 1503"/>
                <a:gd name="T48" fmla="*/ 113 w 2296"/>
                <a:gd name="T49" fmla="*/ 1049 h 1503"/>
                <a:gd name="T50" fmla="*/ 198 w 2296"/>
                <a:gd name="T51" fmla="*/ 1134 h 1503"/>
                <a:gd name="T52" fmla="*/ 170 w 2296"/>
                <a:gd name="T53" fmla="*/ 1248 h 1503"/>
                <a:gd name="T54" fmla="*/ 113 w 2296"/>
                <a:gd name="T55" fmla="*/ 1361 h 1503"/>
                <a:gd name="T56" fmla="*/ 255 w 2296"/>
                <a:gd name="T57" fmla="*/ 1333 h 1503"/>
                <a:gd name="T58" fmla="*/ 397 w 2296"/>
                <a:gd name="T59" fmla="*/ 1219 h 1503"/>
                <a:gd name="T60" fmla="*/ 482 w 2296"/>
                <a:gd name="T61" fmla="*/ 1191 h 1503"/>
                <a:gd name="T62" fmla="*/ 595 w 2296"/>
                <a:gd name="T63" fmla="*/ 1446 h 1503"/>
                <a:gd name="T64" fmla="*/ 794 w 2296"/>
                <a:gd name="T65" fmla="*/ 1446 h 1503"/>
                <a:gd name="T66" fmla="*/ 1020 w 2296"/>
                <a:gd name="T67" fmla="*/ 1418 h 1503"/>
                <a:gd name="T68" fmla="*/ 1219 w 2296"/>
                <a:gd name="T69" fmla="*/ 1361 h 1503"/>
                <a:gd name="T70" fmla="*/ 1219 w 2296"/>
                <a:gd name="T71" fmla="*/ 1304 h 1503"/>
                <a:gd name="T72" fmla="*/ 1304 w 2296"/>
                <a:gd name="T73" fmla="*/ 1361 h 1503"/>
                <a:gd name="T74" fmla="*/ 1361 w 2296"/>
                <a:gd name="T75" fmla="*/ 1333 h 1503"/>
                <a:gd name="T76" fmla="*/ 1502 w 2296"/>
                <a:gd name="T77" fmla="*/ 1361 h 1503"/>
                <a:gd name="T78" fmla="*/ 1616 w 2296"/>
                <a:gd name="T79" fmla="*/ 1163 h 1503"/>
                <a:gd name="T80" fmla="*/ 1843 w 2296"/>
                <a:gd name="T81" fmla="*/ 1021 h 1503"/>
                <a:gd name="T82" fmla="*/ 1928 w 2296"/>
                <a:gd name="T83" fmla="*/ 851 h 1503"/>
                <a:gd name="T84" fmla="*/ 2126 w 2296"/>
                <a:gd name="T85" fmla="*/ 851 h 1503"/>
                <a:gd name="T86" fmla="*/ 2239 w 2296"/>
                <a:gd name="T87" fmla="*/ 681 h 1503"/>
                <a:gd name="T88" fmla="*/ 2154 w 2296"/>
                <a:gd name="T89" fmla="*/ 596 h 1503"/>
                <a:gd name="T90" fmla="*/ 2211 w 2296"/>
                <a:gd name="T91" fmla="*/ 369 h 1503"/>
                <a:gd name="T92" fmla="*/ 2126 w 2296"/>
                <a:gd name="T93" fmla="*/ 256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503">
                  <a:moveTo>
                    <a:pt x="2126" y="256"/>
                  </a:moveTo>
                  <a:lnTo>
                    <a:pt x="2041" y="227"/>
                  </a:lnTo>
                  <a:lnTo>
                    <a:pt x="2041" y="170"/>
                  </a:lnTo>
                  <a:lnTo>
                    <a:pt x="2013" y="142"/>
                  </a:lnTo>
                  <a:lnTo>
                    <a:pt x="1928" y="170"/>
                  </a:lnTo>
                  <a:lnTo>
                    <a:pt x="1956" y="114"/>
                  </a:lnTo>
                  <a:lnTo>
                    <a:pt x="1899" y="0"/>
                  </a:lnTo>
                  <a:lnTo>
                    <a:pt x="1786" y="0"/>
                  </a:lnTo>
                  <a:lnTo>
                    <a:pt x="1701" y="57"/>
                  </a:lnTo>
                  <a:lnTo>
                    <a:pt x="1729" y="114"/>
                  </a:lnTo>
                  <a:lnTo>
                    <a:pt x="1758" y="199"/>
                  </a:lnTo>
                  <a:lnTo>
                    <a:pt x="1644" y="256"/>
                  </a:lnTo>
                  <a:lnTo>
                    <a:pt x="1559" y="199"/>
                  </a:lnTo>
                  <a:lnTo>
                    <a:pt x="1474" y="199"/>
                  </a:lnTo>
                  <a:lnTo>
                    <a:pt x="1474" y="284"/>
                  </a:lnTo>
                  <a:lnTo>
                    <a:pt x="1417" y="256"/>
                  </a:lnTo>
                  <a:lnTo>
                    <a:pt x="1389" y="284"/>
                  </a:lnTo>
                  <a:lnTo>
                    <a:pt x="1361" y="341"/>
                  </a:lnTo>
                  <a:lnTo>
                    <a:pt x="1247" y="369"/>
                  </a:lnTo>
                  <a:lnTo>
                    <a:pt x="1247" y="426"/>
                  </a:lnTo>
                  <a:lnTo>
                    <a:pt x="1332" y="426"/>
                  </a:lnTo>
                  <a:lnTo>
                    <a:pt x="1304" y="511"/>
                  </a:lnTo>
                  <a:lnTo>
                    <a:pt x="1304" y="539"/>
                  </a:lnTo>
                  <a:lnTo>
                    <a:pt x="1389" y="567"/>
                  </a:lnTo>
                  <a:lnTo>
                    <a:pt x="1332" y="596"/>
                  </a:lnTo>
                  <a:lnTo>
                    <a:pt x="1304" y="567"/>
                  </a:lnTo>
                  <a:lnTo>
                    <a:pt x="1219" y="681"/>
                  </a:lnTo>
                  <a:lnTo>
                    <a:pt x="1020" y="766"/>
                  </a:lnTo>
                  <a:lnTo>
                    <a:pt x="964" y="851"/>
                  </a:lnTo>
                  <a:lnTo>
                    <a:pt x="850" y="823"/>
                  </a:lnTo>
                  <a:lnTo>
                    <a:pt x="765" y="766"/>
                  </a:lnTo>
                  <a:lnTo>
                    <a:pt x="595" y="766"/>
                  </a:lnTo>
                  <a:lnTo>
                    <a:pt x="567" y="652"/>
                  </a:lnTo>
                  <a:lnTo>
                    <a:pt x="539" y="652"/>
                  </a:lnTo>
                  <a:lnTo>
                    <a:pt x="482" y="624"/>
                  </a:lnTo>
                  <a:lnTo>
                    <a:pt x="425" y="652"/>
                  </a:lnTo>
                  <a:lnTo>
                    <a:pt x="397" y="624"/>
                  </a:lnTo>
                  <a:lnTo>
                    <a:pt x="283" y="681"/>
                  </a:lnTo>
                  <a:lnTo>
                    <a:pt x="255" y="624"/>
                  </a:lnTo>
                  <a:lnTo>
                    <a:pt x="198" y="624"/>
                  </a:lnTo>
                  <a:lnTo>
                    <a:pt x="142" y="652"/>
                  </a:lnTo>
                  <a:lnTo>
                    <a:pt x="85" y="681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85" y="879"/>
                  </a:lnTo>
                  <a:lnTo>
                    <a:pt x="28" y="908"/>
                  </a:lnTo>
                  <a:lnTo>
                    <a:pt x="57" y="964"/>
                  </a:lnTo>
                  <a:lnTo>
                    <a:pt x="0" y="1021"/>
                  </a:lnTo>
                  <a:lnTo>
                    <a:pt x="57" y="1078"/>
                  </a:lnTo>
                  <a:lnTo>
                    <a:pt x="113" y="1049"/>
                  </a:lnTo>
                  <a:lnTo>
                    <a:pt x="198" y="1078"/>
                  </a:lnTo>
                  <a:lnTo>
                    <a:pt x="198" y="1134"/>
                  </a:lnTo>
                  <a:lnTo>
                    <a:pt x="227" y="1163"/>
                  </a:lnTo>
                  <a:lnTo>
                    <a:pt x="170" y="1248"/>
                  </a:lnTo>
                  <a:lnTo>
                    <a:pt x="170" y="1276"/>
                  </a:lnTo>
                  <a:lnTo>
                    <a:pt x="113" y="1361"/>
                  </a:lnTo>
                  <a:lnTo>
                    <a:pt x="198" y="1361"/>
                  </a:lnTo>
                  <a:lnTo>
                    <a:pt x="255" y="1333"/>
                  </a:lnTo>
                  <a:lnTo>
                    <a:pt x="340" y="1333"/>
                  </a:lnTo>
                  <a:lnTo>
                    <a:pt x="397" y="1219"/>
                  </a:lnTo>
                  <a:lnTo>
                    <a:pt x="453" y="1219"/>
                  </a:lnTo>
                  <a:lnTo>
                    <a:pt x="482" y="1191"/>
                  </a:lnTo>
                  <a:lnTo>
                    <a:pt x="595" y="1333"/>
                  </a:lnTo>
                  <a:lnTo>
                    <a:pt x="595" y="1446"/>
                  </a:lnTo>
                  <a:lnTo>
                    <a:pt x="652" y="1475"/>
                  </a:lnTo>
                  <a:lnTo>
                    <a:pt x="794" y="1446"/>
                  </a:lnTo>
                  <a:lnTo>
                    <a:pt x="907" y="1503"/>
                  </a:lnTo>
                  <a:lnTo>
                    <a:pt x="1020" y="1418"/>
                  </a:lnTo>
                  <a:lnTo>
                    <a:pt x="1191" y="1418"/>
                  </a:lnTo>
                  <a:lnTo>
                    <a:pt x="1219" y="1361"/>
                  </a:lnTo>
                  <a:lnTo>
                    <a:pt x="1247" y="1361"/>
                  </a:lnTo>
                  <a:lnTo>
                    <a:pt x="1219" y="1304"/>
                  </a:lnTo>
                  <a:lnTo>
                    <a:pt x="1247" y="1304"/>
                  </a:lnTo>
                  <a:lnTo>
                    <a:pt x="1304" y="1361"/>
                  </a:lnTo>
                  <a:lnTo>
                    <a:pt x="1332" y="1361"/>
                  </a:lnTo>
                  <a:lnTo>
                    <a:pt x="1361" y="1333"/>
                  </a:lnTo>
                  <a:lnTo>
                    <a:pt x="1417" y="1390"/>
                  </a:lnTo>
                  <a:lnTo>
                    <a:pt x="1502" y="1361"/>
                  </a:lnTo>
                  <a:lnTo>
                    <a:pt x="1559" y="1304"/>
                  </a:lnTo>
                  <a:lnTo>
                    <a:pt x="1616" y="1163"/>
                  </a:lnTo>
                  <a:lnTo>
                    <a:pt x="1729" y="1134"/>
                  </a:lnTo>
                  <a:lnTo>
                    <a:pt x="1843" y="1021"/>
                  </a:lnTo>
                  <a:lnTo>
                    <a:pt x="1984" y="1049"/>
                  </a:lnTo>
                  <a:lnTo>
                    <a:pt x="1928" y="851"/>
                  </a:lnTo>
                  <a:lnTo>
                    <a:pt x="2041" y="823"/>
                  </a:lnTo>
                  <a:lnTo>
                    <a:pt x="2126" y="851"/>
                  </a:lnTo>
                  <a:lnTo>
                    <a:pt x="2098" y="766"/>
                  </a:lnTo>
                  <a:lnTo>
                    <a:pt x="2239" y="681"/>
                  </a:lnTo>
                  <a:lnTo>
                    <a:pt x="2239" y="624"/>
                  </a:lnTo>
                  <a:lnTo>
                    <a:pt x="2154" y="596"/>
                  </a:lnTo>
                  <a:lnTo>
                    <a:pt x="2296" y="539"/>
                  </a:lnTo>
                  <a:lnTo>
                    <a:pt x="2211" y="369"/>
                  </a:lnTo>
                  <a:lnTo>
                    <a:pt x="2211" y="312"/>
                  </a:lnTo>
                  <a:lnTo>
                    <a:pt x="2126" y="2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E494F0AB-1BBC-469E-8106-56BF76D4A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535"/>
              <a:ext cx="907" cy="595"/>
            </a:xfrm>
            <a:custGeom>
              <a:avLst/>
              <a:gdLst>
                <a:gd name="T0" fmla="*/ 0 w 907"/>
                <a:gd name="T1" fmla="*/ 368 h 595"/>
                <a:gd name="T2" fmla="*/ 57 w 907"/>
                <a:gd name="T3" fmla="*/ 311 h 595"/>
                <a:gd name="T4" fmla="*/ 113 w 907"/>
                <a:gd name="T5" fmla="*/ 283 h 595"/>
                <a:gd name="T6" fmla="*/ 170 w 907"/>
                <a:gd name="T7" fmla="*/ 141 h 595"/>
                <a:gd name="T8" fmla="*/ 397 w 907"/>
                <a:gd name="T9" fmla="*/ 85 h 595"/>
                <a:gd name="T10" fmla="*/ 510 w 907"/>
                <a:gd name="T11" fmla="*/ 28 h 595"/>
                <a:gd name="T12" fmla="*/ 538 w 907"/>
                <a:gd name="T13" fmla="*/ 56 h 595"/>
                <a:gd name="T14" fmla="*/ 567 w 907"/>
                <a:gd name="T15" fmla="*/ 0 h 595"/>
                <a:gd name="T16" fmla="*/ 595 w 907"/>
                <a:gd name="T17" fmla="*/ 56 h 595"/>
                <a:gd name="T18" fmla="*/ 652 w 907"/>
                <a:gd name="T19" fmla="*/ 56 h 595"/>
                <a:gd name="T20" fmla="*/ 680 w 907"/>
                <a:gd name="T21" fmla="*/ 113 h 595"/>
                <a:gd name="T22" fmla="*/ 765 w 907"/>
                <a:gd name="T23" fmla="*/ 141 h 595"/>
                <a:gd name="T24" fmla="*/ 765 w 907"/>
                <a:gd name="T25" fmla="*/ 170 h 595"/>
                <a:gd name="T26" fmla="*/ 850 w 907"/>
                <a:gd name="T27" fmla="*/ 170 h 595"/>
                <a:gd name="T28" fmla="*/ 822 w 907"/>
                <a:gd name="T29" fmla="*/ 255 h 595"/>
                <a:gd name="T30" fmla="*/ 822 w 907"/>
                <a:gd name="T31" fmla="*/ 283 h 595"/>
                <a:gd name="T32" fmla="*/ 907 w 907"/>
                <a:gd name="T33" fmla="*/ 311 h 595"/>
                <a:gd name="T34" fmla="*/ 850 w 907"/>
                <a:gd name="T35" fmla="*/ 340 h 595"/>
                <a:gd name="T36" fmla="*/ 822 w 907"/>
                <a:gd name="T37" fmla="*/ 311 h 595"/>
                <a:gd name="T38" fmla="*/ 737 w 907"/>
                <a:gd name="T39" fmla="*/ 425 h 595"/>
                <a:gd name="T40" fmla="*/ 538 w 907"/>
                <a:gd name="T41" fmla="*/ 510 h 595"/>
                <a:gd name="T42" fmla="*/ 482 w 907"/>
                <a:gd name="T43" fmla="*/ 595 h 595"/>
                <a:gd name="T44" fmla="*/ 368 w 907"/>
                <a:gd name="T45" fmla="*/ 567 h 595"/>
                <a:gd name="T46" fmla="*/ 283 w 907"/>
                <a:gd name="T47" fmla="*/ 510 h 595"/>
                <a:gd name="T48" fmla="*/ 113 w 907"/>
                <a:gd name="T49" fmla="*/ 510 h 595"/>
                <a:gd name="T50" fmla="*/ 85 w 907"/>
                <a:gd name="T51" fmla="*/ 396 h 595"/>
                <a:gd name="T52" fmla="*/ 57 w 907"/>
                <a:gd name="T53" fmla="*/ 396 h 595"/>
                <a:gd name="T54" fmla="*/ 0 w 907"/>
                <a:gd name="T55" fmla="*/ 36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595">
                  <a:moveTo>
                    <a:pt x="0" y="368"/>
                  </a:moveTo>
                  <a:lnTo>
                    <a:pt x="57" y="311"/>
                  </a:lnTo>
                  <a:lnTo>
                    <a:pt x="113" y="283"/>
                  </a:lnTo>
                  <a:lnTo>
                    <a:pt x="170" y="141"/>
                  </a:lnTo>
                  <a:lnTo>
                    <a:pt x="397" y="85"/>
                  </a:lnTo>
                  <a:lnTo>
                    <a:pt x="510" y="28"/>
                  </a:lnTo>
                  <a:lnTo>
                    <a:pt x="538" y="56"/>
                  </a:lnTo>
                  <a:lnTo>
                    <a:pt x="567" y="0"/>
                  </a:lnTo>
                  <a:lnTo>
                    <a:pt x="595" y="56"/>
                  </a:lnTo>
                  <a:lnTo>
                    <a:pt x="652" y="56"/>
                  </a:lnTo>
                  <a:lnTo>
                    <a:pt x="680" y="113"/>
                  </a:lnTo>
                  <a:lnTo>
                    <a:pt x="765" y="141"/>
                  </a:lnTo>
                  <a:lnTo>
                    <a:pt x="765" y="170"/>
                  </a:lnTo>
                  <a:lnTo>
                    <a:pt x="850" y="170"/>
                  </a:lnTo>
                  <a:lnTo>
                    <a:pt x="822" y="255"/>
                  </a:lnTo>
                  <a:lnTo>
                    <a:pt x="822" y="283"/>
                  </a:lnTo>
                  <a:lnTo>
                    <a:pt x="907" y="311"/>
                  </a:lnTo>
                  <a:lnTo>
                    <a:pt x="850" y="340"/>
                  </a:lnTo>
                  <a:lnTo>
                    <a:pt x="822" y="311"/>
                  </a:lnTo>
                  <a:lnTo>
                    <a:pt x="737" y="425"/>
                  </a:lnTo>
                  <a:lnTo>
                    <a:pt x="538" y="510"/>
                  </a:lnTo>
                  <a:lnTo>
                    <a:pt x="482" y="595"/>
                  </a:lnTo>
                  <a:lnTo>
                    <a:pt x="368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85" y="396"/>
                  </a:lnTo>
                  <a:lnTo>
                    <a:pt x="57" y="396"/>
                  </a:lnTo>
                  <a:lnTo>
                    <a:pt x="0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>
              <a:extLst>
                <a:ext uri="{FF2B5EF4-FFF2-40B4-BE49-F238E27FC236}">
                  <a16:creationId xmlns:a16="http://schemas.microsoft.com/office/drawing/2014/main" id="{809182B6-991C-405E-9CAF-1FA388333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6583"/>
              <a:ext cx="652" cy="341"/>
            </a:xfrm>
            <a:custGeom>
              <a:avLst/>
              <a:gdLst>
                <a:gd name="T0" fmla="*/ 0 w 652"/>
                <a:gd name="T1" fmla="*/ 199 h 341"/>
                <a:gd name="T2" fmla="*/ 113 w 652"/>
                <a:gd name="T3" fmla="*/ 114 h 341"/>
                <a:gd name="T4" fmla="*/ 284 w 652"/>
                <a:gd name="T5" fmla="*/ 114 h 341"/>
                <a:gd name="T6" fmla="*/ 312 w 652"/>
                <a:gd name="T7" fmla="*/ 57 h 341"/>
                <a:gd name="T8" fmla="*/ 340 w 652"/>
                <a:gd name="T9" fmla="*/ 57 h 341"/>
                <a:gd name="T10" fmla="*/ 312 w 652"/>
                <a:gd name="T11" fmla="*/ 0 h 341"/>
                <a:gd name="T12" fmla="*/ 340 w 652"/>
                <a:gd name="T13" fmla="*/ 0 h 341"/>
                <a:gd name="T14" fmla="*/ 397 w 652"/>
                <a:gd name="T15" fmla="*/ 57 h 341"/>
                <a:gd name="T16" fmla="*/ 425 w 652"/>
                <a:gd name="T17" fmla="*/ 57 h 341"/>
                <a:gd name="T18" fmla="*/ 454 w 652"/>
                <a:gd name="T19" fmla="*/ 29 h 341"/>
                <a:gd name="T20" fmla="*/ 510 w 652"/>
                <a:gd name="T21" fmla="*/ 86 h 341"/>
                <a:gd name="T22" fmla="*/ 595 w 652"/>
                <a:gd name="T23" fmla="*/ 57 h 341"/>
                <a:gd name="T24" fmla="*/ 652 w 652"/>
                <a:gd name="T25" fmla="*/ 114 h 341"/>
                <a:gd name="T26" fmla="*/ 595 w 652"/>
                <a:gd name="T27" fmla="*/ 199 h 341"/>
                <a:gd name="T28" fmla="*/ 510 w 652"/>
                <a:gd name="T29" fmla="*/ 227 h 341"/>
                <a:gd name="T30" fmla="*/ 369 w 652"/>
                <a:gd name="T31" fmla="*/ 341 h 341"/>
                <a:gd name="T32" fmla="*/ 369 w 652"/>
                <a:gd name="T33" fmla="*/ 284 h 341"/>
                <a:gd name="T34" fmla="*/ 255 w 652"/>
                <a:gd name="T35" fmla="*/ 284 h 341"/>
                <a:gd name="T36" fmla="*/ 113 w 652"/>
                <a:gd name="T37" fmla="*/ 284 h 341"/>
                <a:gd name="T38" fmla="*/ 28 w 652"/>
                <a:gd name="T39" fmla="*/ 256 h 341"/>
                <a:gd name="T40" fmla="*/ 0 w 652"/>
                <a:gd name="T41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341">
                  <a:moveTo>
                    <a:pt x="0" y="199"/>
                  </a:moveTo>
                  <a:lnTo>
                    <a:pt x="113" y="114"/>
                  </a:lnTo>
                  <a:lnTo>
                    <a:pt x="284" y="114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510" y="86"/>
                  </a:lnTo>
                  <a:lnTo>
                    <a:pt x="595" y="57"/>
                  </a:lnTo>
                  <a:lnTo>
                    <a:pt x="652" y="114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369" y="341"/>
                  </a:lnTo>
                  <a:lnTo>
                    <a:pt x="369" y="284"/>
                  </a:lnTo>
                  <a:lnTo>
                    <a:pt x="255" y="284"/>
                  </a:lnTo>
                  <a:lnTo>
                    <a:pt x="113" y="284"/>
                  </a:lnTo>
                  <a:lnTo>
                    <a:pt x="28" y="256"/>
                  </a:lnTo>
                  <a:lnTo>
                    <a:pt x="0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63A2968F-76B7-4E02-8530-B3F8F9AC6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5960"/>
              <a:ext cx="2551" cy="1899"/>
            </a:xfrm>
            <a:custGeom>
              <a:avLst/>
              <a:gdLst>
                <a:gd name="T0" fmla="*/ 141 w 2551"/>
                <a:gd name="T1" fmla="*/ 680 h 1899"/>
                <a:gd name="T2" fmla="*/ 283 w 2551"/>
                <a:gd name="T3" fmla="*/ 652 h 1899"/>
                <a:gd name="T4" fmla="*/ 396 w 2551"/>
                <a:gd name="T5" fmla="*/ 538 h 1899"/>
                <a:gd name="T6" fmla="*/ 538 w 2551"/>
                <a:gd name="T7" fmla="*/ 652 h 1899"/>
                <a:gd name="T8" fmla="*/ 595 w 2551"/>
                <a:gd name="T9" fmla="*/ 794 h 1899"/>
                <a:gd name="T10" fmla="*/ 850 w 2551"/>
                <a:gd name="T11" fmla="*/ 822 h 1899"/>
                <a:gd name="T12" fmla="*/ 963 w 2551"/>
                <a:gd name="T13" fmla="*/ 907 h 1899"/>
                <a:gd name="T14" fmla="*/ 1219 w 2551"/>
                <a:gd name="T15" fmla="*/ 964 h 1899"/>
                <a:gd name="T16" fmla="*/ 1445 w 2551"/>
                <a:gd name="T17" fmla="*/ 822 h 1899"/>
                <a:gd name="T18" fmla="*/ 1445 w 2551"/>
                <a:gd name="T19" fmla="*/ 680 h 1899"/>
                <a:gd name="T20" fmla="*/ 1559 w 2551"/>
                <a:gd name="T21" fmla="*/ 482 h 1899"/>
                <a:gd name="T22" fmla="*/ 1786 w 2551"/>
                <a:gd name="T23" fmla="*/ 340 h 1899"/>
                <a:gd name="T24" fmla="*/ 1871 w 2551"/>
                <a:gd name="T25" fmla="*/ 170 h 1899"/>
                <a:gd name="T26" fmla="*/ 2069 w 2551"/>
                <a:gd name="T27" fmla="*/ 170 h 1899"/>
                <a:gd name="T28" fmla="*/ 2182 w 2551"/>
                <a:gd name="T29" fmla="*/ 0 h 1899"/>
                <a:gd name="T30" fmla="*/ 2182 w 2551"/>
                <a:gd name="T31" fmla="*/ 85 h 1899"/>
                <a:gd name="T32" fmla="*/ 2239 w 2551"/>
                <a:gd name="T33" fmla="*/ 113 h 1899"/>
                <a:gd name="T34" fmla="*/ 2239 w 2551"/>
                <a:gd name="T35" fmla="*/ 227 h 1899"/>
                <a:gd name="T36" fmla="*/ 2353 w 2551"/>
                <a:gd name="T37" fmla="*/ 255 h 1899"/>
                <a:gd name="T38" fmla="*/ 2438 w 2551"/>
                <a:gd name="T39" fmla="*/ 340 h 1899"/>
                <a:gd name="T40" fmla="*/ 2494 w 2551"/>
                <a:gd name="T41" fmla="*/ 510 h 1899"/>
                <a:gd name="T42" fmla="*/ 2466 w 2551"/>
                <a:gd name="T43" fmla="*/ 680 h 1899"/>
                <a:gd name="T44" fmla="*/ 2523 w 2551"/>
                <a:gd name="T45" fmla="*/ 850 h 1899"/>
                <a:gd name="T46" fmla="*/ 2523 w 2551"/>
                <a:gd name="T47" fmla="*/ 1077 h 1899"/>
                <a:gd name="T48" fmla="*/ 2438 w 2551"/>
                <a:gd name="T49" fmla="*/ 1219 h 1899"/>
                <a:gd name="T50" fmla="*/ 2381 w 2551"/>
                <a:gd name="T51" fmla="*/ 1276 h 1899"/>
                <a:gd name="T52" fmla="*/ 2466 w 2551"/>
                <a:gd name="T53" fmla="*/ 1417 h 1899"/>
                <a:gd name="T54" fmla="*/ 2409 w 2551"/>
                <a:gd name="T55" fmla="*/ 1616 h 1899"/>
                <a:gd name="T56" fmla="*/ 2353 w 2551"/>
                <a:gd name="T57" fmla="*/ 1644 h 1899"/>
                <a:gd name="T58" fmla="*/ 2268 w 2551"/>
                <a:gd name="T59" fmla="*/ 1786 h 1899"/>
                <a:gd name="T60" fmla="*/ 2211 w 2551"/>
                <a:gd name="T61" fmla="*/ 1701 h 1899"/>
                <a:gd name="T62" fmla="*/ 2154 w 2551"/>
                <a:gd name="T63" fmla="*/ 1672 h 1899"/>
                <a:gd name="T64" fmla="*/ 2041 w 2551"/>
                <a:gd name="T65" fmla="*/ 1587 h 1899"/>
                <a:gd name="T66" fmla="*/ 1956 w 2551"/>
                <a:gd name="T67" fmla="*/ 1531 h 1899"/>
                <a:gd name="T68" fmla="*/ 1871 w 2551"/>
                <a:gd name="T69" fmla="*/ 1672 h 1899"/>
                <a:gd name="T70" fmla="*/ 1757 w 2551"/>
                <a:gd name="T71" fmla="*/ 1672 h 1899"/>
                <a:gd name="T72" fmla="*/ 1729 w 2551"/>
                <a:gd name="T73" fmla="*/ 1814 h 1899"/>
                <a:gd name="T74" fmla="*/ 1644 w 2551"/>
                <a:gd name="T75" fmla="*/ 1899 h 1899"/>
                <a:gd name="T76" fmla="*/ 1559 w 2551"/>
                <a:gd name="T77" fmla="*/ 1786 h 1899"/>
                <a:gd name="T78" fmla="*/ 1417 w 2551"/>
                <a:gd name="T79" fmla="*/ 1757 h 1899"/>
                <a:gd name="T80" fmla="*/ 1304 w 2551"/>
                <a:gd name="T81" fmla="*/ 1587 h 1899"/>
                <a:gd name="T82" fmla="*/ 1247 w 2551"/>
                <a:gd name="T83" fmla="*/ 1531 h 1899"/>
                <a:gd name="T84" fmla="*/ 1190 w 2551"/>
                <a:gd name="T85" fmla="*/ 1474 h 1899"/>
                <a:gd name="T86" fmla="*/ 1275 w 2551"/>
                <a:gd name="T87" fmla="*/ 1446 h 1899"/>
                <a:gd name="T88" fmla="*/ 1332 w 2551"/>
                <a:gd name="T89" fmla="*/ 1332 h 1899"/>
                <a:gd name="T90" fmla="*/ 1190 w 2551"/>
                <a:gd name="T91" fmla="*/ 1304 h 1899"/>
                <a:gd name="T92" fmla="*/ 1020 w 2551"/>
                <a:gd name="T93" fmla="*/ 1276 h 1899"/>
                <a:gd name="T94" fmla="*/ 907 w 2551"/>
                <a:gd name="T95" fmla="*/ 1276 h 1899"/>
                <a:gd name="T96" fmla="*/ 708 w 2551"/>
                <a:gd name="T97" fmla="*/ 1276 h 1899"/>
                <a:gd name="T98" fmla="*/ 623 w 2551"/>
                <a:gd name="T99" fmla="*/ 1134 h 1899"/>
                <a:gd name="T100" fmla="*/ 510 w 2551"/>
                <a:gd name="T101" fmla="*/ 1077 h 1899"/>
                <a:gd name="T102" fmla="*/ 198 w 2551"/>
                <a:gd name="T103" fmla="*/ 907 h 1899"/>
                <a:gd name="T104" fmla="*/ 0 w 2551"/>
                <a:gd name="T105" fmla="*/ 822 h 1899"/>
                <a:gd name="T106" fmla="*/ 56 w 2551"/>
                <a:gd name="T107" fmla="*/ 680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51" h="1899">
                  <a:moveTo>
                    <a:pt x="56" y="680"/>
                  </a:moveTo>
                  <a:lnTo>
                    <a:pt x="141" y="680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40" y="538"/>
                  </a:lnTo>
                  <a:lnTo>
                    <a:pt x="396" y="538"/>
                  </a:lnTo>
                  <a:lnTo>
                    <a:pt x="425" y="510"/>
                  </a:lnTo>
                  <a:lnTo>
                    <a:pt x="538" y="652"/>
                  </a:lnTo>
                  <a:lnTo>
                    <a:pt x="538" y="765"/>
                  </a:lnTo>
                  <a:lnTo>
                    <a:pt x="595" y="794"/>
                  </a:lnTo>
                  <a:lnTo>
                    <a:pt x="737" y="765"/>
                  </a:lnTo>
                  <a:lnTo>
                    <a:pt x="850" y="822"/>
                  </a:lnTo>
                  <a:lnTo>
                    <a:pt x="878" y="879"/>
                  </a:lnTo>
                  <a:lnTo>
                    <a:pt x="963" y="907"/>
                  </a:lnTo>
                  <a:lnTo>
                    <a:pt x="1219" y="907"/>
                  </a:lnTo>
                  <a:lnTo>
                    <a:pt x="1219" y="964"/>
                  </a:lnTo>
                  <a:lnTo>
                    <a:pt x="1360" y="850"/>
                  </a:lnTo>
                  <a:lnTo>
                    <a:pt x="1445" y="822"/>
                  </a:lnTo>
                  <a:lnTo>
                    <a:pt x="1502" y="737"/>
                  </a:lnTo>
                  <a:lnTo>
                    <a:pt x="1445" y="680"/>
                  </a:lnTo>
                  <a:lnTo>
                    <a:pt x="1502" y="623"/>
                  </a:lnTo>
                  <a:lnTo>
                    <a:pt x="1559" y="482"/>
                  </a:lnTo>
                  <a:lnTo>
                    <a:pt x="1672" y="453"/>
                  </a:lnTo>
                  <a:lnTo>
                    <a:pt x="1786" y="340"/>
                  </a:lnTo>
                  <a:lnTo>
                    <a:pt x="1927" y="368"/>
                  </a:lnTo>
                  <a:lnTo>
                    <a:pt x="1871" y="170"/>
                  </a:lnTo>
                  <a:lnTo>
                    <a:pt x="1984" y="142"/>
                  </a:lnTo>
                  <a:lnTo>
                    <a:pt x="2069" y="170"/>
                  </a:lnTo>
                  <a:lnTo>
                    <a:pt x="2041" y="85"/>
                  </a:lnTo>
                  <a:lnTo>
                    <a:pt x="2182" y="0"/>
                  </a:lnTo>
                  <a:lnTo>
                    <a:pt x="2211" y="56"/>
                  </a:lnTo>
                  <a:lnTo>
                    <a:pt x="2182" y="85"/>
                  </a:lnTo>
                  <a:lnTo>
                    <a:pt x="2182" y="142"/>
                  </a:lnTo>
                  <a:lnTo>
                    <a:pt x="2239" y="113"/>
                  </a:lnTo>
                  <a:lnTo>
                    <a:pt x="2268" y="170"/>
                  </a:lnTo>
                  <a:lnTo>
                    <a:pt x="2239" y="227"/>
                  </a:lnTo>
                  <a:lnTo>
                    <a:pt x="2296" y="255"/>
                  </a:lnTo>
                  <a:lnTo>
                    <a:pt x="2353" y="255"/>
                  </a:lnTo>
                  <a:lnTo>
                    <a:pt x="2438" y="283"/>
                  </a:lnTo>
                  <a:lnTo>
                    <a:pt x="2438" y="340"/>
                  </a:lnTo>
                  <a:lnTo>
                    <a:pt x="2523" y="425"/>
                  </a:lnTo>
                  <a:lnTo>
                    <a:pt x="2494" y="510"/>
                  </a:lnTo>
                  <a:lnTo>
                    <a:pt x="2438" y="567"/>
                  </a:lnTo>
                  <a:lnTo>
                    <a:pt x="2466" y="680"/>
                  </a:lnTo>
                  <a:lnTo>
                    <a:pt x="2438" y="794"/>
                  </a:lnTo>
                  <a:lnTo>
                    <a:pt x="2523" y="850"/>
                  </a:lnTo>
                  <a:lnTo>
                    <a:pt x="2551" y="964"/>
                  </a:lnTo>
                  <a:lnTo>
                    <a:pt x="2523" y="1077"/>
                  </a:lnTo>
                  <a:lnTo>
                    <a:pt x="2523" y="1162"/>
                  </a:lnTo>
                  <a:lnTo>
                    <a:pt x="2438" y="1219"/>
                  </a:lnTo>
                  <a:lnTo>
                    <a:pt x="2466" y="1276"/>
                  </a:lnTo>
                  <a:lnTo>
                    <a:pt x="2381" y="1276"/>
                  </a:lnTo>
                  <a:lnTo>
                    <a:pt x="2381" y="1361"/>
                  </a:lnTo>
                  <a:lnTo>
                    <a:pt x="2466" y="1417"/>
                  </a:lnTo>
                  <a:lnTo>
                    <a:pt x="2381" y="1474"/>
                  </a:lnTo>
                  <a:lnTo>
                    <a:pt x="2409" y="1616"/>
                  </a:lnTo>
                  <a:lnTo>
                    <a:pt x="2296" y="1559"/>
                  </a:lnTo>
                  <a:lnTo>
                    <a:pt x="2353" y="1644"/>
                  </a:lnTo>
                  <a:lnTo>
                    <a:pt x="2324" y="1701"/>
                  </a:lnTo>
                  <a:lnTo>
                    <a:pt x="2268" y="1786"/>
                  </a:lnTo>
                  <a:lnTo>
                    <a:pt x="2239" y="1701"/>
                  </a:lnTo>
                  <a:lnTo>
                    <a:pt x="2211" y="1701"/>
                  </a:lnTo>
                  <a:lnTo>
                    <a:pt x="2182" y="1644"/>
                  </a:lnTo>
                  <a:lnTo>
                    <a:pt x="2154" y="1672"/>
                  </a:lnTo>
                  <a:lnTo>
                    <a:pt x="2126" y="1616"/>
                  </a:lnTo>
                  <a:lnTo>
                    <a:pt x="2041" y="1587"/>
                  </a:lnTo>
                  <a:lnTo>
                    <a:pt x="1984" y="1616"/>
                  </a:lnTo>
                  <a:lnTo>
                    <a:pt x="1956" y="1531"/>
                  </a:lnTo>
                  <a:lnTo>
                    <a:pt x="1899" y="1531"/>
                  </a:lnTo>
                  <a:lnTo>
                    <a:pt x="1871" y="1672"/>
                  </a:lnTo>
                  <a:lnTo>
                    <a:pt x="1814" y="1644"/>
                  </a:lnTo>
                  <a:lnTo>
                    <a:pt x="1757" y="1672"/>
                  </a:lnTo>
                  <a:lnTo>
                    <a:pt x="1729" y="1757"/>
                  </a:lnTo>
                  <a:lnTo>
                    <a:pt x="1729" y="1814"/>
                  </a:lnTo>
                  <a:lnTo>
                    <a:pt x="1644" y="1842"/>
                  </a:lnTo>
                  <a:lnTo>
                    <a:pt x="1644" y="1899"/>
                  </a:lnTo>
                  <a:lnTo>
                    <a:pt x="1559" y="1871"/>
                  </a:lnTo>
                  <a:lnTo>
                    <a:pt x="1559" y="1786"/>
                  </a:lnTo>
                  <a:lnTo>
                    <a:pt x="1474" y="1729"/>
                  </a:lnTo>
                  <a:lnTo>
                    <a:pt x="1417" y="1757"/>
                  </a:lnTo>
                  <a:lnTo>
                    <a:pt x="1304" y="1701"/>
                  </a:lnTo>
                  <a:lnTo>
                    <a:pt x="1304" y="1587"/>
                  </a:lnTo>
                  <a:lnTo>
                    <a:pt x="1275" y="1587"/>
                  </a:lnTo>
                  <a:lnTo>
                    <a:pt x="1247" y="1531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75" y="1502"/>
                  </a:lnTo>
                  <a:lnTo>
                    <a:pt x="1275" y="1446"/>
                  </a:lnTo>
                  <a:lnTo>
                    <a:pt x="1332" y="1446"/>
                  </a:lnTo>
                  <a:lnTo>
                    <a:pt x="1332" y="1332"/>
                  </a:lnTo>
                  <a:lnTo>
                    <a:pt x="1275" y="1304"/>
                  </a:lnTo>
                  <a:lnTo>
                    <a:pt x="1190" y="1304"/>
                  </a:lnTo>
                  <a:lnTo>
                    <a:pt x="1162" y="1247"/>
                  </a:lnTo>
                  <a:lnTo>
                    <a:pt x="1020" y="1276"/>
                  </a:lnTo>
                  <a:lnTo>
                    <a:pt x="963" y="1304"/>
                  </a:lnTo>
                  <a:lnTo>
                    <a:pt x="907" y="1276"/>
                  </a:lnTo>
                  <a:lnTo>
                    <a:pt x="765" y="1332"/>
                  </a:lnTo>
                  <a:lnTo>
                    <a:pt x="708" y="1276"/>
                  </a:lnTo>
                  <a:lnTo>
                    <a:pt x="708" y="1219"/>
                  </a:lnTo>
                  <a:lnTo>
                    <a:pt x="623" y="1134"/>
                  </a:lnTo>
                  <a:lnTo>
                    <a:pt x="538" y="1105"/>
                  </a:lnTo>
                  <a:lnTo>
                    <a:pt x="510" y="1077"/>
                  </a:lnTo>
                  <a:lnTo>
                    <a:pt x="425" y="1077"/>
                  </a:lnTo>
                  <a:lnTo>
                    <a:pt x="198" y="907"/>
                  </a:lnTo>
                  <a:lnTo>
                    <a:pt x="28" y="935"/>
                  </a:lnTo>
                  <a:lnTo>
                    <a:pt x="0" y="822"/>
                  </a:lnTo>
                  <a:lnTo>
                    <a:pt x="0" y="737"/>
                  </a:lnTo>
                  <a:lnTo>
                    <a:pt x="56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50063568-6046-4CA7-8566-E77376F8C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4202"/>
              <a:ext cx="1559" cy="1673"/>
            </a:xfrm>
            <a:custGeom>
              <a:avLst/>
              <a:gdLst>
                <a:gd name="T0" fmla="*/ 1389 w 1559"/>
                <a:gd name="T1" fmla="*/ 482 h 1673"/>
                <a:gd name="T2" fmla="*/ 1304 w 1559"/>
                <a:gd name="T3" fmla="*/ 482 h 1673"/>
                <a:gd name="T4" fmla="*/ 907 w 1559"/>
                <a:gd name="T5" fmla="*/ 142 h 1673"/>
                <a:gd name="T6" fmla="*/ 652 w 1559"/>
                <a:gd name="T7" fmla="*/ 0 h 1673"/>
                <a:gd name="T8" fmla="*/ 595 w 1559"/>
                <a:gd name="T9" fmla="*/ 85 h 1673"/>
                <a:gd name="T10" fmla="*/ 482 w 1559"/>
                <a:gd name="T11" fmla="*/ 397 h 1673"/>
                <a:gd name="T12" fmla="*/ 283 w 1559"/>
                <a:gd name="T13" fmla="*/ 567 h 1673"/>
                <a:gd name="T14" fmla="*/ 56 w 1559"/>
                <a:gd name="T15" fmla="*/ 624 h 1673"/>
                <a:gd name="T16" fmla="*/ 0 w 1559"/>
                <a:gd name="T17" fmla="*/ 766 h 1673"/>
                <a:gd name="T18" fmla="*/ 56 w 1559"/>
                <a:gd name="T19" fmla="*/ 907 h 1673"/>
                <a:gd name="T20" fmla="*/ 113 w 1559"/>
                <a:gd name="T21" fmla="*/ 964 h 1673"/>
                <a:gd name="T22" fmla="*/ 170 w 1559"/>
                <a:gd name="T23" fmla="*/ 1106 h 1673"/>
                <a:gd name="T24" fmla="*/ 170 w 1559"/>
                <a:gd name="T25" fmla="*/ 1191 h 1673"/>
                <a:gd name="T26" fmla="*/ 255 w 1559"/>
                <a:gd name="T27" fmla="*/ 1276 h 1673"/>
                <a:gd name="T28" fmla="*/ 283 w 1559"/>
                <a:gd name="T29" fmla="*/ 1389 h 1673"/>
                <a:gd name="T30" fmla="*/ 368 w 1559"/>
                <a:gd name="T31" fmla="*/ 1616 h 1673"/>
                <a:gd name="T32" fmla="*/ 482 w 1559"/>
                <a:gd name="T33" fmla="*/ 1616 h 1673"/>
                <a:gd name="T34" fmla="*/ 623 w 1559"/>
                <a:gd name="T35" fmla="*/ 1559 h 1673"/>
                <a:gd name="T36" fmla="*/ 595 w 1559"/>
                <a:gd name="T37" fmla="*/ 1474 h 1673"/>
                <a:gd name="T38" fmla="*/ 680 w 1559"/>
                <a:gd name="T39" fmla="*/ 1446 h 1673"/>
                <a:gd name="T40" fmla="*/ 765 w 1559"/>
                <a:gd name="T41" fmla="*/ 1389 h 1673"/>
                <a:gd name="T42" fmla="*/ 850 w 1559"/>
                <a:gd name="T43" fmla="*/ 1389 h 1673"/>
                <a:gd name="T44" fmla="*/ 907 w 1559"/>
                <a:gd name="T45" fmla="*/ 1333 h 1673"/>
                <a:gd name="T46" fmla="*/ 1020 w 1559"/>
                <a:gd name="T47" fmla="*/ 1389 h 1673"/>
                <a:gd name="T48" fmla="*/ 1134 w 1559"/>
                <a:gd name="T49" fmla="*/ 1389 h 1673"/>
                <a:gd name="T50" fmla="*/ 1247 w 1559"/>
                <a:gd name="T51" fmla="*/ 1418 h 1673"/>
                <a:gd name="T52" fmla="*/ 1304 w 1559"/>
                <a:gd name="T53" fmla="*/ 1361 h 1673"/>
                <a:gd name="T54" fmla="*/ 1360 w 1559"/>
                <a:gd name="T55" fmla="*/ 1333 h 1673"/>
                <a:gd name="T56" fmla="*/ 1389 w 1559"/>
                <a:gd name="T57" fmla="*/ 1276 h 1673"/>
                <a:gd name="T58" fmla="*/ 1389 w 1559"/>
                <a:gd name="T59" fmla="*/ 1077 h 1673"/>
                <a:gd name="T60" fmla="*/ 1247 w 1559"/>
                <a:gd name="T61" fmla="*/ 1049 h 1673"/>
                <a:gd name="T62" fmla="*/ 1247 w 1559"/>
                <a:gd name="T63" fmla="*/ 907 h 1673"/>
                <a:gd name="T64" fmla="*/ 1304 w 1559"/>
                <a:gd name="T65" fmla="*/ 737 h 1673"/>
                <a:gd name="T66" fmla="*/ 1360 w 1559"/>
                <a:gd name="T67" fmla="*/ 652 h 1673"/>
                <a:gd name="T68" fmla="*/ 1531 w 1559"/>
                <a:gd name="T69" fmla="*/ 652 h 1673"/>
                <a:gd name="T70" fmla="*/ 1531 w 1559"/>
                <a:gd name="T71" fmla="*/ 595 h 1673"/>
                <a:gd name="T72" fmla="*/ 1474 w 1559"/>
                <a:gd name="T73" fmla="*/ 51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59" h="1673">
                  <a:moveTo>
                    <a:pt x="1474" y="510"/>
                  </a:moveTo>
                  <a:lnTo>
                    <a:pt x="1389" y="482"/>
                  </a:lnTo>
                  <a:lnTo>
                    <a:pt x="1332" y="539"/>
                  </a:lnTo>
                  <a:lnTo>
                    <a:pt x="1304" y="482"/>
                  </a:lnTo>
                  <a:lnTo>
                    <a:pt x="1162" y="454"/>
                  </a:lnTo>
                  <a:lnTo>
                    <a:pt x="907" y="142"/>
                  </a:lnTo>
                  <a:lnTo>
                    <a:pt x="765" y="142"/>
                  </a:lnTo>
                  <a:lnTo>
                    <a:pt x="652" y="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453" y="227"/>
                  </a:lnTo>
                  <a:lnTo>
                    <a:pt x="482" y="397"/>
                  </a:lnTo>
                  <a:lnTo>
                    <a:pt x="311" y="482"/>
                  </a:lnTo>
                  <a:lnTo>
                    <a:pt x="283" y="567"/>
                  </a:lnTo>
                  <a:lnTo>
                    <a:pt x="141" y="624"/>
                  </a:lnTo>
                  <a:lnTo>
                    <a:pt x="56" y="624"/>
                  </a:lnTo>
                  <a:lnTo>
                    <a:pt x="56" y="709"/>
                  </a:lnTo>
                  <a:lnTo>
                    <a:pt x="0" y="766"/>
                  </a:lnTo>
                  <a:lnTo>
                    <a:pt x="0" y="879"/>
                  </a:lnTo>
                  <a:lnTo>
                    <a:pt x="56" y="907"/>
                  </a:lnTo>
                  <a:lnTo>
                    <a:pt x="85" y="907"/>
                  </a:lnTo>
                  <a:lnTo>
                    <a:pt x="113" y="964"/>
                  </a:lnTo>
                  <a:lnTo>
                    <a:pt x="85" y="992"/>
                  </a:lnTo>
                  <a:lnTo>
                    <a:pt x="170" y="1106"/>
                  </a:lnTo>
                  <a:lnTo>
                    <a:pt x="141" y="1134"/>
                  </a:lnTo>
                  <a:lnTo>
                    <a:pt x="170" y="1191"/>
                  </a:lnTo>
                  <a:lnTo>
                    <a:pt x="255" y="1219"/>
                  </a:lnTo>
                  <a:lnTo>
                    <a:pt x="255" y="1276"/>
                  </a:lnTo>
                  <a:lnTo>
                    <a:pt x="198" y="1333"/>
                  </a:lnTo>
                  <a:lnTo>
                    <a:pt x="283" y="1389"/>
                  </a:lnTo>
                  <a:lnTo>
                    <a:pt x="280" y="1444"/>
                  </a:lnTo>
                  <a:lnTo>
                    <a:pt x="368" y="1616"/>
                  </a:lnTo>
                  <a:lnTo>
                    <a:pt x="482" y="1673"/>
                  </a:lnTo>
                  <a:lnTo>
                    <a:pt x="482" y="1616"/>
                  </a:lnTo>
                  <a:lnTo>
                    <a:pt x="538" y="1616"/>
                  </a:lnTo>
                  <a:lnTo>
                    <a:pt x="623" y="1559"/>
                  </a:lnTo>
                  <a:lnTo>
                    <a:pt x="623" y="1503"/>
                  </a:lnTo>
                  <a:lnTo>
                    <a:pt x="595" y="1474"/>
                  </a:lnTo>
                  <a:lnTo>
                    <a:pt x="680" y="1418"/>
                  </a:lnTo>
                  <a:lnTo>
                    <a:pt x="680" y="1446"/>
                  </a:lnTo>
                  <a:lnTo>
                    <a:pt x="765" y="1418"/>
                  </a:lnTo>
                  <a:lnTo>
                    <a:pt x="765" y="1389"/>
                  </a:lnTo>
                  <a:lnTo>
                    <a:pt x="850" y="1418"/>
                  </a:lnTo>
                  <a:lnTo>
                    <a:pt x="850" y="1389"/>
                  </a:lnTo>
                  <a:lnTo>
                    <a:pt x="878" y="1389"/>
                  </a:lnTo>
                  <a:lnTo>
                    <a:pt x="907" y="1333"/>
                  </a:lnTo>
                  <a:lnTo>
                    <a:pt x="964" y="1333"/>
                  </a:lnTo>
                  <a:lnTo>
                    <a:pt x="1020" y="1389"/>
                  </a:lnTo>
                  <a:lnTo>
                    <a:pt x="1049" y="1361"/>
                  </a:lnTo>
                  <a:lnTo>
                    <a:pt x="1134" y="1389"/>
                  </a:lnTo>
                  <a:lnTo>
                    <a:pt x="1162" y="1361"/>
                  </a:lnTo>
                  <a:lnTo>
                    <a:pt x="1247" y="1418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333"/>
                  </a:lnTo>
                  <a:lnTo>
                    <a:pt x="1360" y="1333"/>
                  </a:lnTo>
                  <a:lnTo>
                    <a:pt x="1389" y="1304"/>
                  </a:lnTo>
                  <a:lnTo>
                    <a:pt x="1389" y="1276"/>
                  </a:lnTo>
                  <a:lnTo>
                    <a:pt x="1332" y="1162"/>
                  </a:lnTo>
                  <a:lnTo>
                    <a:pt x="1389" y="1077"/>
                  </a:lnTo>
                  <a:lnTo>
                    <a:pt x="1304" y="1077"/>
                  </a:lnTo>
                  <a:lnTo>
                    <a:pt x="1247" y="1049"/>
                  </a:lnTo>
                  <a:lnTo>
                    <a:pt x="1275" y="1021"/>
                  </a:lnTo>
                  <a:lnTo>
                    <a:pt x="1247" y="907"/>
                  </a:lnTo>
                  <a:lnTo>
                    <a:pt x="1275" y="737"/>
                  </a:lnTo>
                  <a:lnTo>
                    <a:pt x="1304" y="737"/>
                  </a:lnTo>
                  <a:lnTo>
                    <a:pt x="1304" y="680"/>
                  </a:lnTo>
                  <a:lnTo>
                    <a:pt x="1360" y="652"/>
                  </a:lnTo>
                  <a:lnTo>
                    <a:pt x="1474" y="680"/>
                  </a:lnTo>
                  <a:lnTo>
                    <a:pt x="1531" y="652"/>
                  </a:lnTo>
                  <a:lnTo>
                    <a:pt x="1559" y="624"/>
                  </a:lnTo>
                  <a:lnTo>
                    <a:pt x="1531" y="595"/>
                  </a:lnTo>
                  <a:lnTo>
                    <a:pt x="1474" y="595"/>
                  </a:lnTo>
                  <a:lnTo>
                    <a:pt x="1474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4578C5CD-1736-4362-A262-D9ACEF568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6130"/>
              <a:ext cx="907" cy="822"/>
            </a:xfrm>
            <a:custGeom>
              <a:avLst/>
              <a:gdLst>
                <a:gd name="T0" fmla="*/ 0 w 907"/>
                <a:gd name="T1" fmla="*/ 113 h 822"/>
                <a:gd name="T2" fmla="*/ 0 w 907"/>
                <a:gd name="T3" fmla="*/ 170 h 822"/>
                <a:gd name="T4" fmla="*/ 85 w 907"/>
                <a:gd name="T5" fmla="*/ 255 h 822"/>
                <a:gd name="T6" fmla="*/ 56 w 907"/>
                <a:gd name="T7" fmla="*/ 340 h 822"/>
                <a:gd name="T8" fmla="*/ 0 w 907"/>
                <a:gd name="T9" fmla="*/ 397 h 822"/>
                <a:gd name="T10" fmla="*/ 28 w 907"/>
                <a:gd name="T11" fmla="*/ 539 h 822"/>
                <a:gd name="T12" fmla="*/ 0 w 907"/>
                <a:gd name="T13" fmla="*/ 624 h 822"/>
                <a:gd name="T14" fmla="*/ 85 w 907"/>
                <a:gd name="T15" fmla="*/ 680 h 822"/>
                <a:gd name="T16" fmla="*/ 85 w 907"/>
                <a:gd name="T17" fmla="*/ 595 h 822"/>
                <a:gd name="T18" fmla="*/ 170 w 907"/>
                <a:gd name="T19" fmla="*/ 567 h 822"/>
                <a:gd name="T20" fmla="*/ 198 w 907"/>
                <a:gd name="T21" fmla="*/ 624 h 822"/>
                <a:gd name="T22" fmla="*/ 311 w 907"/>
                <a:gd name="T23" fmla="*/ 595 h 822"/>
                <a:gd name="T24" fmla="*/ 397 w 907"/>
                <a:gd name="T25" fmla="*/ 652 h 822"/>
                <a:gd name="T26" fmla="*/ 482 w 907"/>
                <a:gd name="T27" fmla="*/ 652 h 822"/>
                <a:gd name="T28" fmla="*/ 595 w 907"/>
                <a:gd name="T29" fmla="*/ 737 h 822"/>
                <a:gd name="T30" fmla="*/ 567 w 907"/>
                <a:gd name="T31" fmla="*/ 567 h 822"/>
                <a:gd name="T32" fmla="*/ 652 w 907"/>
                <a:gd name="T33" fmla="*/ 539 h 822"/>
                <a:gd name="T34" fmla="*/ 680 w 907"/>
                <a:gd name="T35" fmla="*/ 567 h 822"/>
                <a:gd name="T36" fmla="*/ 708 w 907"/>
                <a:gd name="T37" fmla="*/ 539 h 822"/>
                <a:gd name="T38" fmla="*/ 793 w 907"/>
                <a:gd name="T39" fmla="*/ 595 h 822"/>
                <a:gd name="T40" fmla="*/ 708 w 907"/>
                <a:gd name="T41" fmla="*/ 624 h 822"/>
                <a:gd name="T42" fmla="*/ 737 w 907"/>
                <a:gd name="T43" fmla="*/ 709 h 822"/>
                <a:gd name="T44" fmla="*/ 765 w 907"/>
                <a:gd name="T45" fmla="*/ 737 h 822"/>
                <a:gd name="T46" fmla="*/ 793 w 907"/>
                <a:gd name="T47" fmla="*/ 822 h 822"/>
                <a:gd name="T48" fmla="*/ 878 w 907"/>
                <a:gd name="T49" fmla="*/ 822 h 822"/>
                <a:gd name="T50" fmla="*/ 907 w 907"/>
                <a:gd name="T51" fmla="*/ 794 h 822"/>
                <a:gd name="T52" fmla="*/ 878 w 907"/>
                <a:gd name="T53" fmla="*/ 737 h 822"/>
                <a:gd name="T54" fmla="*/ 822 w 907"/>
                <a:gd name="T55" fmla="*/ 737 h 822"/>
                <a:gd name="T56" fmla="*/ 822 w 907"/>
                <a:gd name="T57" fmla="*/ 709 h 822"/>
                <a:gd name="T58" fmla="*/ 878 w 907"/>
                <a:gd name="T59" fmla="*/ 624 h 822"/>
                <a:gd name="T60" fmla="*/ 850 w 907"/>
                <a:gd name="T61" fmla="*/ 595 h 822"/>
                <a:gd name="T62" fmla="*/ 793 w 907"/>
                <a:gd name="T63" fmla="*/ 453 h 822"/>
                <a:gd name="T64" fmla="*/ 765 w 907"/>
                <a:gd name="T65" fmla="*/ 368 h 822"/>
                <a:gd name="T66" fmla="*/ 765 w 907"/>
                <a:gd name="T67" fmla="*/ 283 h 822"/>
                <a:gd name="T68" fmla="*/ 708 w 907"/>
                <a:gd name="T69" fmla="*/ 283 h 822"/>
                <a:gd name="T70" fmla="*/ 680 w 907"/>
                <a:gd name="T71" fmla="*/ 340 h 822"/>
                <a:gd name="T72" fmla="*/ 652 w 907"/>
                <a:gd name="T73" fmla="*/ 312 h 822"/>
                <a:gd name="T74" fmla="*/ 623 w 907"/>
                <a:gd name="T75" fmla="*/ 255 h 822"/>
                <a:gd name="T76" fmla="*/ 567 w 907"/>
                <a:gd name="T77" fmla="*/ 142 h 822"/>
                <a:gd name="T78" fmla="*/ 567 w 907"/>
                <a:gd name="T79" fmla="*/ 85 h 822"/>
                <a:gd name="T80" fmla="*/ 453 w 907"/>
                <a:gd name="T81" fmla="*/ 113 h 822"/>
                <a:gd name="T82" fmla="*/ 425 w 907"/>
                <a:gd name="T83" fmla="*/ 85 h 822"/>
                <a:gd name="T84" fmla="*/ 340 w 907"/>
                <a:gd name="T85" fmla="*/ 85 h 822"/>
                <a:gd name="T86" fmla="*/ 311 w 907"/>
                <a:gd name="T87" fmla="*/ 142 h 822"/>
                <a:gd name="T88" fmla="*/ 255 w 907"/>
                <a:gd name="T89" fmla="*/ 113 h 822"/>
                <a:gd name="T90" fmla="*/ 198 w 907"/>
                <a:gd name="T91" fmla="*/ 142 h 822"/>
                <a:gd name="T92" fmla="*/ 170 w 907"/>
                <a:gd name="T93" fmla="*/ 57 h 822"/>
                <a:gd name="T94" fmla="*/ 113 w 907"/>
                <a:gd name="T95" fmla="*/ 85 h 822"/>
                <a:gd name="T96" fmla="*/ 56 w 907"/>
                <a:gd name="T97" fmla="*/ 57 h 822"/>
                <a:gd name="T98" fmla="*/ 28 w 907"/>
                <a:gd name="T99" fmla="*/ 0 h 822"/>
                <a:gd name="T100" fmla="*/ 0 w 907"/>
                <a:gd name="T101" fmla="*/ 0 h 822"/>
                <a:gd name="T102" fmla="*/ 28 w 907"/>
                <a:gd name="T103" fmla="*/ 85 h 822"/>
                <a:gd name="T104" fmla="*/ 0 w 907"/>
                <a:gd name="T105" fmla="*/ 113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822">
                  <a:moveTo>
                    <a:pt x="0" y="113"/>
                  </a:moveTo>
                  <a:lnTo>
                    <a:pt x="0" y="170"/>
                  </a:lnTo>
                  <a:lnTo>
                    <a:pt x="85" y="255"/>
                  </a:lnTo>
                  <a:lnTo>
                    <a:pt x="56" y="340"/>
                  </a:lnTo>
                  <a:lnTo>
                    <a:pt x="0" y="397"/>
                  </a:lnTo>
                  <a:lnTo>
                    <a:pt x="28" y="539"/>
                  </a:lnTo>
                  <a:lnTo>
                    <a:pt x="0" y="624"/>
                  </a:lnTo>
                  <a:lnTo>
                    <a:pt x="85" y="680"/>
                  </a:lnTo>
                  <a:lnTo>
                    <a:pt x="85" y="595"/>
                  </a:lnTo>
                  <a:lnTo>
                    <a:pt x="170" y="567"/>
                  </a:lnTo>
                  <a:lnTo>
                    <a:pt x="198" y="624"/>
                  </a:lnTo>
                  <a:lnTo>
                    <a:pt x="311" y="595"/>
                  </a:lnTo>
                  <a:lnTo>
                    <a:pt x="397" y="652"/>
                  </a:lnTo>
                  <a:lnTo>
                    <a:pt x="482" y="652"/>
                  </a:lnTo>
                  <a:lnTo>
                    <a:pt x="595" y="737"/>
                  </a:lnTo>
                  <a:lnTo>
                    <a:pt x="567" y="567"/>
                  </a:lnTo>
                  <a:lnTo>
                    <a:pt x="652" y="539"/>
                  </a:lnTo>
                  <a:lnTo>
                    <a:pt x="680" y="567"/>
                  </a:lnTo>
                  <a:lnTo>
                    <a:pt x="708" y="539"/>
                  </a:lnTo>
                  <a:lnTo>
                    <a:pt x="793" y="595"/>
                  </a:lnTo>
                  <a:lnTo>
                    <a:pt x="708" y="624"/>
                  </a:lnTo>
                  <a:lnTo>
                    <a:pt x="737" y="709"/>
                  </a:lnTo>
                  <a:lnTo>
                    <a:pt x="765" y="737"/>
                  </a:lnTo>
                  <a:lnTo>
                    <a:pt x="793" y="822"/>
                  </a:lnTo>
                  <a:lnTo>
                    <a:pt x="878" y="822"/>
                  </a:lnTo>
                  <a:lnTo>
                    <a:pt x="907" y="794"/>
                  </a:lnTo>
                  <a:lnTo>
                    <a:pt x="878" y="737"/>
                  </a:lnTo>
                  <a:lnTo>
                    <a:pt x="822" y="737"/>
                  </a:lnTo>
                  <a:lnTo>
                    <a:pt x="822" y="709"/>
                  </a:lnTo>
                  <a:lnTo>
                    <a:pt x="878" y="624"/>
                  </a:lnTo>
                  <a:lnTo>
                    <a:pt x="850" y="595"/>
                  </a:lnTo>
                  <a:lnTo>
                    <a:pt x="793" y="453"/>
                  </a:lnTo>
                  <a:lnTo>
                    <a:pt x="765" y="368"/>
                  </a:lnTo>
                  <a:lnTo>
                    <a:pt x="765" y="283"/>
                  </a:lnTo>
                  <a:lnTo>
                    <a:pt x="708" y="283"/>
                  </a:lnTo>
                  <a:lnTo>
                    <a:pt x="680" y="340"/>
                  </a:lnTo>
                  <a:lnTo>
                    <a:pt x="652" y="312"/>
                  </a:lnTo>
                  <a:lnTo>
                    <a:pt x="623" y="255"/>
                  </a:lnTo>
                  <a:lnTo>
                    <a:pt x="567" y="142"/>
                  </a:lnTo>
                  <a:lnTo>
                    <a:pt x="567" y="85"/>
                  </a:lnTo>
                  <a:lnTo>
                    <a:pt x="453" y="113"/>
                  </a:lnTo>
                  <a:lnTo>
                    <a:pt x="425" y="85"/>
                  </a:lnTo>
                  <a:lnTo>
                    <a:pt x="340" y="85"/>
                  </a:lnTo>
                  <a:lnTo>
                    <a:pt x="311" y="142"/>
                  </a:lnTo>
                  <a:lnTo>
                    <a:pt x="255" y="113"/>
                  </a:lnTo>
                  <a:lnTo>
                    <a:pt x="198" y="142"/>
                  </a:lnTo>
                  <a:lnTo>
                    <a:pt x="170" y="57"/>
                  </a:lnTo>
                  <a:lnTo>
                    <a:pt x="113" y="85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0"/>
                  </a:lnTo>
                  <a:lnTo>
                    <a:pt x="28" y="85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5" name="Freeform 295">
              <a:extLst>
                <a:ext uri="{FF2B5EF4-FFF2-40B4-BE49-F238E27FC236}">
                  <a16:creationId xmlns:a16="http://schemas.microsoft.com/office/drawing/2014/main" id="{AF7D2423-6467-4478-B9AF-24FF91BAD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5506"/>
              <a:ext cx="1276" cy="766"/>
            </a:xfrm>
            <a:custGeom>
              <a:avLst/>
              <a:gdLst>
                <a:gd name="T0" fmla="*/ 1163 w 1276"/>
                <a:gd name="T1" fmla="*/ 0 h 766"/>
                <a:gd name="T2" fmla="*/ 1134 w 1276"/>
                <a:gd name="T3" fmla="*/ 29 h 766"/>
                <a:gd name="T4" fmla="*/ 1078 w 1276"/>
                <a:gd name="T5" fmla="*/ 29 h 766"/>
                <a:gd name="T6" fmla="*/ 1078 w 1276"/>
                <a:gd name="T7" fmla="*/ 57 h 766"/>
                <a:gd name="T8" fmla="*/ 1021 w 1276"/>
                <a:gd name="T9" fmla="*/ 57 h 766"/>
                <a:gd name="T10" fmla="*/ 1021 w 1276"/>
                <a:gd name="T11" fmla="*/ 114 h 766"/>
                <a:gd name="T12" fmla="*/ 936 w 1276"/>
                <a:gd name="T13" fmla="*/ 57 h 766"/>
                <a:gd name="T14" fmla="*/ 908 w 1276"/>
                <a:gd name="T15" fmla="*/ 85 h 766"/>
                <a:gd name="T16" fmla="*/ 823 w 1276"/>
                <a:gd name="T17" fmla="*/ 57 h 766"/>
                <a:gd name="T18" fmla="*/ 794 w 1276"/>
                <a:gd name="T19" fmla="*/ 85 h 766"/>
                <a:gd name="T20" fmla="*/ 738 w 1276"/>
                <a:gd name="T21" fmla="*/ 29 h 766"/>
                <a:gd name="T22" fmla="*/ 681 w 1276"/>
                <a:gd name="T23" fmla="*/ 29 h 766"/>
                <a:gd name="T24" fmla="*/ 652 w 1276"/>
                <a:gd name="T25" fmla="*/ 85 h 766"/>
                <a:gd name="T26" fmla="*/ 624 w 1276"/>
                <a:gd name="T27" fmla="*/ 85 h 766"/>
                <a:gd name="T28" fmla="*/ 624 w 1276"/>
                <a:gd name="T29" fmla="*/ 114 h 766"/>
                <a:gd name="T30" fmla="*/ 539 w 1276"/>
                <a:gd name="T31" fmla="*/ 85 h 766"/>
                <a:gd name="T32" fmla="*/ 539 w 1276"/>
                <a:gd name="T33" fmla="*/ 114 h 766"/>
                <a:gd name="T34" fmla="*/ 454 w 1276"/>
                <a:gd name="T35" fmla="*/ 142 h 766"/>
                <a:gd name="T36" fmla="*/ 454 w 1276"/>
                <a:gd name="T37" fmla="*/ 114 h 766"/>
                <a:gd name="T38" fmla="*/ 369 w 1276"/>
                <a:gd name="T39" fmla="*/ 170 h 766"/>
                <a:gd name="T40" fmla="*/ 397 w 1276"/>
                <a:gd name="T41" fmla="*/ 199 h 766"/>
                <a:gd name="T42" fmla="*/ 397 w 1276"/>
                <a:gd name="T43" fmla="*/ 255 h 766"/>
                <a:gd name="T44" fmla="*/ 312 w 1276"/>
                <a:gd name="T45" fmla="*/ 312 h 766"/>
                <a:gd name="T46" fmla="*/ 256 w 1276"/>
                <a:gd name="T47" fmla="*/ 312 h 766"/>
                <a:gd name="T48" fmla="*/ 256 w 1276"/>
                <a:gd name="T49" fmla="*/ 369 h 766"/>
                <a:gd name="T50" fmla="*/ 142 w 1276"/>
                <a:gd name="T51" fmla="*/ 312 h 766"/>
                <a:gd name="T52" fmla="*/ 0 w 1276"/>
                <a:gd name="T53" fmla="*/ 369 h 766"/>
                <a:gd name="T54" fmla="*/ 85 w 1276"/>
                <a:gd name="T55" fmla="*/ 397 h 766"/>
                <a:gd name="T56" fmla="*/ 85 w 1276"/>
                <a:gd name="T57" fmla="*/ 454 h 766"/>
                <a:gd name="T58" fmla="*/ 114 w 1276"/>
                <a:gd name="T59" fmla="*/ 510 h 766"/>
                <a:gd name="T60" fmla="*/ 85 w 1276"/>
                <a:gd name="T61" fmla="*/ 539 h 766"/>
                <a:gd name="T62" fmla="*/ 85 w 1276"/>
                <a:gd name="T63" fmla="*/ 596 h 766"/>
                <a:gd name="T64" fmla="*/ 142 w 1276"/>
                <a:gd name="T65" fmla="*/ 567 h 766"/>
                <a:gd name="T66" fmla="*/ 171 w 1276"/>
                <a:gd name="T67" fmla="*/ 624 h 766"/>
                <a:gd name="T68" fmla="*/ 142 w 1276"/>
                <a:gd name="T69" fmla="*/ 681 h 766"/>
                <a:gd name="T70" fmla="*/ 199 w 1276"/>
                <a:gd name="T71" fmla="*/ 709 h 766"/>
                <a:gd name="T72" fmla="*/ 256 w 1276"/>
                <a:gd name="T73" fmla="*/ 709 h 766"/>
                <a:gd name="T74" fmla="*/ 341 w 1276"/>
                <a:gd name="T75" fmla="*/ 737 h 766"/>
                <a:gd name="T76" fmla="*/ 369 w 1276"/>
                <a:gd name="T77" fmla="*/ 709 h 766"/>
                <a:gd name="T78" fmla="*/ 341 w 1276"/>
                <a:gd name="T79" fmla="*/ 624 h 766"/>
                <a:gd name="T80" fmla="*/ 369 w 1276"/>
                <a:gd name="T81" fmla="*/ 624 h 766"/>
                <a:gd name="T82" fmla="*/ 397 w 1276"/>
                <a:gd name="T83" fmla="*/ 681 h 766"/>
                <a:gd name="T84" fmla="*/ 454 w 1276"/>
                <a:gd name="T85" fmla="*/ 709 h 766"/>
                <a:gd name="T86" fmla="*/ 511 w 1276"/>
                <a:gd name="T87" fmla="*/ 681 h 766"/>
                <a:gd name="T88" fmla="*/ 539 w 1276"/>
                <a:gd name="T89" fmla="*/ 766 h 766"/>
                <a:gd name="T90" fmla="*/ 596 w 1276"/>
                <a:gd name="T91" fmla="*/ 737 h 766"/>
                <a:gd name="T92" fmla="*/ 652 w 1276"/>
                <a:gd name="T93" fmla="*/ 766 h 766"/>
                <a:gd name="T94" fmla="*/ 681 w 1276"/>
                <a:gd name="T95" fmla="*/ 709 h 766"/>
                <a:gd name="T96" fmla="*/ 766 w 1276"/>
                <a:gd name="T97" fmla="*/ 709 h 766"/>
                <a:gd name="T98" fmla="*/ 794 w 1276"/>
                <a:gd name="T99" fmla="*/ 737 h 766"/>
                <a:gd name="T100" fmla="*/ 908 w 1276"/>
                <a:gd name="T101" fmla="*/ 709 h 766"/>
                <a:gd name="T102" fmla="*/ 879 w 1276"/>
                <a:gd name="T103" fmla="*/ 652 h 766"/>
                <a:gd name="T104" fmla="*/ 936 w 1276"/>
                <a:gd name="T105" fmla="*/ 510 h 766"/>
                <a:gd name="T106" fmla="*/ 993 w 1276"/>
                <a:gd name="T107" fmla="*/ 482 h 766"/>
                <a:gd name="T108" fmla="*/ 964 w 1276"/>
                <a:gd name="T109" fmla="*/ 425 h 766"/>
                <a:gd name="T110" fmla="*/ 993 w 1276"/>
                <a:gd name="T111" fmla="*/ 397 h 766"/>
                <a:gd name="T112" fmla="*/ 1078 w 1276"/>
                <a:gd name="T113" fmla="*/ 397 h 766"/>
                <a:gd name="T114" fmla="*/ 1276 w 1276"/>
                <a:gd name="T115" fmla="*/ 284 h 766"/>
                <a:gd name="T116" fmla="*/ 1219 w 1276"/>
                <a:gd name="T117" fmla="*/ 227 h 766"/>
                <a:gd name="T118" fmla="*/ 1163 w 1276"/>
                <a:gd name="T119" fmla="*/ 227 h 766"/>
                <a:gd name="T120" fmla="*/ 1191 w 1276"/>
                <a:gd name="T121" fmla="*/ 142 h 766"/>
                <a:gd name="T122" fmla="*/ 1191 w 1276"/>
                <a:gd name="T123" fmla="*/ 29 h 766"/>
                <a:gd name="T124" fmla="*/ 1163 w 1276"/>
                <a:gd name="T12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6" h="766">
                  <a:moveTo>
                    <a:pt x="1163" y="0"/>
                  </a:moveTo>
                  <a:lnTo>
                    <a:pt x="1134" y="29"/>
                  </a:lnTo>
                  <a:lnTo>
                    <a:pt x="1078" y="29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936" y="57"/>
                  </a:lnTo>
                  <a:lnTo>
                    <a:pt x="908" y="85"/>
                  </a:lnTo>
                  <a:lnTo>
                    <a:pt x="823" y="57"/>
                  </a:lnTo>
                  <a:lnTo>
                    <a:pt x="794" y="85"/>
                  </a:lnTo>
                  <a:lnTo>
                    <a:pt x="738" y="29"/>
                  </a:lnTo>
                  <a:lnTo>
                    <a:pt x="681" y="29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624" y="114"/>
                  </a:lnTo>
                  <a:lnTo>
                    <a:pt x="539" y="85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454" y="114"/>
                  </a:lnTo>
                  <a:lnTo>
                    <a:pt x="369" y="170"/>
                  </a:lnTo>
                  <a:lnTo>
                    <a:pt x="397" y="199"/>
                  </a:lnTo>
                  <a:lnTo>
                    <a:pt x="397" y="255"/>
                  </a:lnTo>
                  <a:lnTo>
                    <a:pt x="312" y="312"/>
                  </a:lnTo>
                  <a:lnTo>
                    <a:pt x="256" y="312"/>
                  </a:lnTo>
                  <a:lnTo>
                    <a:pt x="256" y="369"/>
                  </a:lnTo>
                  <a:lnTo>
                    <a:pt x="142" y="312"/>
                  </a:lnTo>
                  <a:lnTo>
                    <a:pt x="0" y="369"/>
                  </a:lnTo>
                  <a:lnTo>
                    <a:pt x="85" y="397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85" y="539"/>
                  </a:lnTo>
                  <a:lnTo>
                    <a:pt x="85" y="596"/>
                  </a:lnTo>
                  <a:lnTo>
                    <a:pt x="142" y="567"/>
                  </a:lnTo>
                  <a:lnTo>
                    <a:pt x="171" y="624"/>
                  </a:lnTo>
                  <a:lnTo>
                    <a:pt x="142" y="681"/>
                  </a:lnTo>
                  <a:lnTo>
                    <a:pt x="199" y="709"/>
                  </a:lnTo>
                  <a:lnTo>
                    <a:pt x="256" y="709"/>
                  </a:lnTo>
                  <a:lnTo>
                    <a:pt x="341" y="737"/>
                  </a:lnTo>
                  <a:lnTo>
                    <a:pt x="369" y="709"/>
                  </a:lnTo>
                  <a:lnTo>
                    <a:pt x="341" y="624"/>
                  </a:lnTo>
                  <a:lnTo>
                    <a:pt x="369" y="624"/>
                  </a:lnTo>
                  <a:lnTo>
                    <a:pt x="397" y="681"/>
                  </a:lnTo>
                  <a:lnTo>
                    <a:pt x="454" y="709"/>
                  </a:lnTo>
                  <a:lnTo>
                    <a:pt x="511" y="681"/>
                  </a:lnTo>
                  <a:lnTo>
                    <a:pt x="539" y="766"/>
                  </a:lnTo>
                  <a:lnTo>
                    <a:pt x="596" y="737"/>
                  </a:lnTo>
                  <a:lnTo>
                    <a:pt x="652" y="766"/>
                  </a:lnTo>
                  <a:lnTo>
                    <a:pt x="681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908" y="709"/>
                  </a:lnTo>
                  <a:lnTo>
                    <a:pt x="879" y="652"/>
                  </a:lnTo>
                  <a:lnTo>
                    <a:pt x="936" y="510"/>
                  </a:lnTo>
                  <a:lnTo>
                    <a:pt x="993" y="482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78" y="397"/>
                  </a:lnTo>
                  <a:lnTo>
                    <a:pt x="1276" y="284"/>
                  </a:lnTo>
                  <a:lnTo>
                    <a:pt x="1219" y="227"/>
                  </a:lnTo>
                  <a:lnTo>
                    <a:pt x="1163" y="227"/>
                  </a:lnTo>
                  <a:lnTo>
                    <a:pt x="1191" y="142"/>
                  </a:lnTo>
                  <a:lnTo>
                    <a:pt x="1191" y="29"/>
                  </a:lnTo>
                  <a:lnTo>
                    <a:pt x="116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>
              <a:extLst>
                <a:ext uri="{FF2B5EF4-FFF2-40B4-BE49-F238E27FC236}">
                  <a16:creationId xmlns:a16="http://schemas.microsoft.com/office/drawing/2014/main" id="{5A56CCC7-7907-400D-A8A3-CA571A21F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5790"/>
              <a:ext cx="1078" cy="992"/>
            </a:xfrm>
            <a:custGeom>
              <a:avLst/>
              <a:gdLst>
                <a:gd name="T0" fmla="*/ 312 w 1078"/>
                <a:gd name="T1" fmla="*/ 935 h 992"/>
                <a:gd name="T2" fmla="*/ 227 w 1078"/>
                <a:gd name="T3" fmla="*/ 708 h 992"/>
                <a:gd name="T4" fmla="*/ 227 w 1078"/>
                <a:gd name="T5" fmla="*/ 623 h 992"/>
                <a:gd name="T6" fmla="*/ 170 w 1078"/>
                <a:gd name="T7" fmla="*/ 623 h 992"/>
                <a:gd name="T8" fmla="*/ 142 w 1078"/>
                <a:gd name="T9" fmla="*/ 680 h 992"/>
                <a:gd name="T10" fmla="*/ 114 w 1078"/>
                <a:gd name="T11" fmla="*/ 652 h 992"/>
                <a:gd name="T12" fmla="*/ 29 w 1078"/>
                <a:gd name="T13" fmla="*/ 482 h 992"/>
                <a:gd name="T14" fmla="*/ 29 w 1078"/>
                <a:gd name="T15" fmla="*/ 425 h 992"/>
                <a:gd name="T16" fmla="*/ 0 w 1078"/>
                <a:gd name="T17" fmla="*/ 368 h 992"/>
                <a:gd name="T18" fmla="*/ 57 w 1078"/>
                <a:gd name="T19" fmla="*/ 226 h 992"/>
                <a:gd name="T20" fmla="*/ 114 w 1078"/>
                <a:gd name="T21" fmla="*/ 198 h 992"/>
                <a:gd name="T22" fmla="*/ 85 w 1078"/>
                <a:gd name="T23" fmla="*/ 141 h 992"/>
                <a:gd name="T24" fmla="*/ 114 w 1078"/>
                <a:gd name="T25" fmla="*/ 113 h 992"/>
                <a:gd name="T26" fmla="*/ 199 w 1078"/>
                <a:gd name="T27" fmla="*/ 113 h 992"/>
                <a:gd name="T28" fmla="*/ 397 w 1078"/>
                <a:gd name="T29" fmla="*/ 0 h 992"/>
                <a:gd name="T30" fmla="*/ 397 w 1078"/>
                <a:gd name="T31" fmla="*/ 85 h 992"/>
                <a:gd name="T32" fmla="*/ 454 w 1078"/>
                <a:gd name="T33" fmla="*/ 141 h 992"/>
                <a:gd name="T34" fmla="*/ 567 w 1078"/>
                <a:gd name="T35" fmla="*/ 85 h 992"/>
                <a:gd name="T36" fmla="*/ 681 w 1078"/>
                <a:gd name="T37" fmla="*/ 141 h 992"/>
                <a:gd name="T38" fmla="*/ 709 w 1078"/>
                <a:gd name="T39" fmla="*/ 113 h 992"/>
                <a:gd name="T40" fmla="*/ 907 w 1078"/>
                <a:gd name="T41" fmla="*/ 170 h 992"/>
                <a:gd name="T42" fmla="*/ 1049 w 1078"/>
                <a:gd name="T43" fmla="*/ 113 h 992"/>
                <a:gd name="T44" fmla="*/ 936 w 1078"/>
                <a:gd name="T45" fmla="*/ 226 h 992"/>
                <a:gd name="T46" fmla="*/ 822 w 1078"/>
                <a:gd name="T47" fmla="*/ 226 h 992"/>
                <a:gd name="T48" fmla="*/ 766 w 1078"/>
                <a:gd name="T49" fmla="*/ 255 h 992"/>
                <a:gd name="T50" fmla="*/ 822 w 1078"/>
                <a:gd name="T51" fmla="*/ 312 h 992"/>
                <a:gd name="T52" fmla="*/ 907 w 1078"/>
                <a:gd name="T53" fmla="*/ 340 h 992"/>
                <a:gd name="T54" fmla="*/ 907 w 1078"/>
                <a:gd name="T55" fmla="*/ 397 h 992"/>
                <a:gd name="T56" fmla="*/ 993 w 1078"/>
                <a:gd name="T57" fmla="*/ 368 h 992"/>
                <a:gd name="T58" fmla="*/ 1021 w 1078"/>
                <a:gd name="T59" fmla="*/ 425 h 992"/>
                <a:gd name="T60" fmla="*/ 1078 w 1078"/>
                <a:gd name="T61" fmla="*/ 453 h 992"/>
                <a:gd name="T62" fmla="*/ 964 w 1078"/>
                <a:gd name="T63" fmla="*/ 482 h 992"/>
                <a:gd name="T64" fmla="*/ 936 w 1078"/>
                <a:gd name="T65" fmla="*/ 538 h 992"/>
                <a:gd name="T66" fmla="*/ 851 w 1078"/>
                <a:gd name="T67" fmla="*/ 453 h 992"/>
                <a:gd name="T68" fmla="*/ 737 w 1078"/>
                <a:gd name="T69" fmla="*/ 453 h 992"/>
                <a:gd name="T70" fmla="*/ 681 w 1078"/>
                <a:gd name="T71" fmla="*/ 397 h 992"/>
                <a:gd name="T72" fmla="*/ 681 w 1078"/>
                <a:gd name="T73" fmla="*/ 567 h 992"/>
                <a:gd name="T74" fmla="*/ 851 w 1078"/>
                <a:gd name="T75" fmla="*/ 567 h 992"/>
                <a:gd name="T76" fmla="*/ 907 w 1078"/>
                <a:gd name="T77" fmla="*/ 623 h 992"/>
                <a:gd name="T78" fmla="*/ 794 w 1078"/>
                <a:gd name="T79" fmla="*/ 652 h 992"/>
                <a:gd name="T80" fmla="*/ 709 w 1078"/>
                <a:gd name="T81" fmla="*/ 652 h 992"/>
                <a:gd name="T82" fmla="*/ 681 w 1078"/>
                <a:gd name="T83" fmla="*/ 680 h 992"/>
                <a:gd name="T84" fmla="*/ 794 w 1078"/>
                <a:gd name="T85" fmla="*/ 737 h 992"/>
                <a:gd name="T86" fmla="*/ 822 w 1078"/>
                <a:gd name="T87" fmla="*/ 765 h 992"/>
                <a:gd name="T88" fmla="*/ 737 w 1078"/>
                <a:gd name="T89" fmla="*/ 822 h 992"/>
                <a:gd name="T90" fmla="*/ 624 w 1078"/>
                <a:gd name="T91" fmla="*/ 822 h 992"/>
                <a:gd name="T92" fmla="*/ 624 w 1078"/>
                <a:gd name="T93" fmla="*/ 737 h 992"/>
                <a:gd name="T94" fmla="*/ 567 w 1078"/>
                <a:gd name="T95" fmla="*/ 793 h 992"/>
                <a:gd name="T96" fmla="*/ 511 w 1078"/>
                <a:gd name="T97" fmla="*/ 765 h 992"/>
                <a:gd name="T98" fmla="*/ 482 w 1078"/>
                <a:gd name="T99" fmla="*/ 822 h 992"/>
                <a:gd name="T100" fmla="*/ 426 w 1078"/>
                <a:gd name="T101" fmla="*/ 793 h 992"/>
                <a:gd name="T102" fmla="*/ 397 w 1078"/>
                <a:gd name="T103" fmla="*/ 822 h 992"/>
                <a:gd name="T104" fmla="*/ 426 w 1078"/>
                <a:gd name="T105" fmla="*/ 623 h 992"/>
                <a:gd name="T106" fmla="*/ 369 w 1078"/>
                <a:gd name="T107" fmla="*/ 623 h 992"/>
                <a:gd name="T108" fmla="*/ 369 w 1078"/>
                <a:gd name="T109" fmla="*/ 737 h 992"/>
                <a:gd name="T110" fmla="*/ 312 w 1078"/>
                <a:gd name="T111" fmla="*/ 793 h 992"/>
                <a:gd name="T112" fmla="*/ 397 w 1078"/>
                <a:gd name="T113" fmla="*/ 850 h 992"/>
                <a:gd name="T114" fmla="*/ 454 w 1078"/>
                <a:gd name="T115" fmla="*/ 992 h 992"/>
                <a:gd name="T116" fmla="*/ 397 w 1078"/>
                <a:gd name="T117" fmla="*/ 964 h 992"/>
                <a:gd name="T118" fmla="*/ 369 w 1078"/>
                <a:gd name="T119" fmla="*/ 935 h 992"/>
                <a:gd name="T120" fmla="*/ 312 w 1078"/>
                <a:gd name="T121" fmla="*/ 93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8" h="992">
                  <a:moveTo>
                    <a:pt x="312" y="935"/>
                  </a:moveTo>
                  <a:lnTo>
                    <a:pt x="227" y="708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42" y="680"/>
                  </a:lnTo>
                  <a:lnTo>
                    <a:pt x="114" y="652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0" y="368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54" y="141"/>
                  </a:lnTo>
                  <a:lnTo>
                    <a:pt x="567" y="85"/>
                  </a:lnTo>
                  <a:lnTo>
                    <a:pt x="681" y="141"/>
                  </a:lnTo>
                  <a:lnTo>
                    <a:pt x="709" y="113"/>
                  </a:lnTo>
                  <a:lnTo>
                    <a:pt x="907" y="170"/>
                  </a:lnTo>
                  <a:lnTo>
                    <a:pt x="1049" y="113"/>
                  </a:lnTo>
                  <a:lnTo>
                    <a:pt x="936" y="226"/>
                  </a:lnTo>
                  <a:lnTo>
                    <a:pt x="822" y="226"/>
                  </a:lnTo>
                  <a:lnTo>
                    <a:pt x="766" y="255"/>
                  </a:lnTo>
                  <a:lnTo>
                    <a:pt x="822" y="312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993" y="368"/>
                  </a:lnTo>
                  <a:lnTo>
                    <a:pt x="1021" y="425"/>
                  </a:lnTo>
                  <a:lnTo>
                    <a:pt x="1078" y="453"/>
                  </a:lnTo>
                  <a:lnTo>
                    <a:pt x="964" y="482"/>
                  </a:lnTo>
                  <a:lnTo>
                    <a:pt x="936" y="538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794" y="652"/>
                  </a:lnTo>
                  <a:lnTo>
                    <a:pt x="709" y="652"/>
                  </a:lnTo>
                  <a:lnTo>
                    <a:pt x="681" y="680"/>
                  </a:lnTo>
                  <a:lnTo>
                    <a:pt x="794" y="737"/>
                  </a:lnTo>
                  <a:lnTo>
                    <a:pt x="822" y="765"/>
                  </a:lnTo>
                  <a:lnTo>
                    <a:pt x="737" y="822"/>
                  </a:lnTo>
                  <a:lnTo>
                    <a:pt x="624" y="822"/>
                  </a:lnTo>
                  <a:lnTo>
                    <a:pt x="624" y="737"/>
                  </a:lnTo>
                  <a:lnTo>
                    <a:pt x="567" y="793"/>
                  </a:lnTo>
                  <a:lnTo>
                    <a:pt x="511" y="765"/>
                  </a:lnTo>
                  <a:lnTo>
                    <a:pt x="482" y="822"/>
                  </a:lnTo>
                  <a:lnTo>
                    <a:pt x="426" y="793"/>
                  </a:lnTo>
                  <a:lnTo>
                    <a:pt x="397" y="822"/>
                  </a:lnTo>
                  <a:lnTo>
                    <a:pt x="426" y="623"/>
                  </a:lnTo>
                  <a:lnTo>
                    <a:pt x="369" y="623"/>
                  </a:lnTo>
                  <a:lnTo>
                    <a:pt x="369" y="737"/>
                  </a:lnTo>
                  <a:lnTo>
                    <a:pt x="312" y="793"/>
                  </a:lnTo>
                  <a:lnTo>
                    <a:pt x="397" y="850"/>
                  </a:lnTo>
                  <a:lnTo>
                    <a:pt x="454" y="992"/>
                  </a:lnTo>
                  <a:lnTo>
                    <a:pt x="397" y="964"/>
                  </a:lnTo>
                  <a:lnTo>
                    <a:pt x="369" y="935"/>
                  </a:lnTo>
                  <a:lnTo>
                    <a:pt x="312" y="9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>
              <a:extLst>
                <a:ext uri="{FF2B5EF4-FFF2-40B4-BE49-F238E27FC236}">
                  <a16:creationId xmlns:a16="http://schemas.microsoft.com/office/drawing/2014/main" id="{63CC4E7C-5E97-47F3-BA21-B75C8BCA8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4854"/>
              <a:ext cx="1191" cy="1106"/>
            </a:xfrm>
            <a:custGeom>
              <a:avLst/>
              <a:gdLst>
                <a:gd name="T0" fmla="*/ 227 w 1191"/>
                <a:gd name="T1" fmla="*/ 28 h 1106"/>
                <a:gd name="T2" fmla="*/ 57 w 1191"/>
                <a:gd name="T3" fmla="*/ 28 h 1106"/>
                <a:gd name="T4" fmla="*/ 28 w 1191"/>
                <a:gd name="T5" fmla="*/ 85 h 1106"/>
                <a:gd name="T6" fmla="*/ 28 w 1191"/>
                <a:gd name="T7" fmla="*/ 369 h 1106"/>
                <a:gd name="T8" fmla="*/ 57 w 1191"/>
                <a:gd name="T9" fmla="*/ 425 h 1106"/>
                <a:gd name="T10" fmla="*/ 85 w 1191"/>
                <a:gd name="T11" fmla="*/ 510 h 1106"/>
                <a:gd name="T12" fmla="*/ 142 w 1191"/>
                <a:gd name="T13" fmla="*/ 652 h 1106"/>
                <a:gd name="T14" fmla="*/ 170 w 1191"/>
                <a:gd name="T15" fmla="*/ 794 h 1106"/>
                <a:gd name="T16" fmla="*/ 198 w 1191"/>
                <a:gd name="T17" fmla="*/ 879 h 1106"/>
                <a:gd name="T18" fmla="*/ 255 w 1191"/>
                <a:gd name="T19" fmla="*/ 1021 h 1106"/>
                <a:gd name="T20" fmla="*/ 425 w 1191"/>
                <a:gd name="T21" fmla="*/ 1021 h 1106"/>
                <a:gd name="T22" fmla="*/ 567 w 1191"/>
                <a:gd name="T23" fmla="*/ 1049 h 1106"/>
                <a:gd name="T24" fmla="*/ 907 w 1191"/>
                <a:gd name="T25" fmla="*/ 1049 h 1106"/>
                <a:gd name="T26" fmla="*/ 794 w 1191"/>
                <a:gd name="T27" fmla="*/ 1021 h 1106"/>
                <a:gd name="T28" fmla="*/ 709 w 1191"/>
                <a:gd name="T29" fmla="*/ 964 h 1106"/>
                <a:gd name="T30" fmla="*/ 794 w 1191"/>
                <a:gd name="T31" fmla="*/ 964 h 1106"/>
                <a:gd name="T32" fmla="*/ 822 w 1191"/>
                <a:gd name="T33" fmla="*/ 907 h 1106"/>
                <a:gd name="T34" fmla="*/ 936 w 1191"/>
                <a:gd name="T35" fmla="*/ 879 h 1106"/>
                <a:gd name="T36" fmla="*/ 964 w 1191"/>
                <a:gd name="T37" fmla="*/ 907 h 1106"/>
                <a:gd name="T38" fmla="*/ 1021 w 1191"/>
                <a:gd name="T39" fmla="*/ 794 h 1106"/>
                <a:gd name="T40" fmla="*/ 1049 w 1191"/>
                <a:gd name="T41" fmla="*/ 709 h 1106"/>
                <a:gd name="T42" fmla="*/ 964 w 1191"/>
                <a:gd name="T43" fmla="*/ 737 h 1106"/>
                <a:gd name="T44" fmla="*/ 907 w 1191"/>
                <a:gd name="T45" fmla="*/ 737 h 1106"/>
                <a:gd name="T46" fmla="*/ 851 w 1191"/>
                <a:gd name="T47" fmla="*/ 681 h 1106"/>
                <a:gd name="T48" fmla="*/ 936 w 1191"/>
                <a:gd name="T49" fmla="*/ 681 h 1106"/>
                <a:gd name="T50" fmla="*/ 907 w 1191"/>
                <a:gd name="T51" fmla="*/ 567 h 1106"/>
                <a:gd name="T52" fmla="*/ 794 w 1191"/>
                <a:gd name="T53" fmla="*/ 482 h 1106"/>
                <a:gd name="T54" fmla="*/ 992 w 1191"/>
                <a:gd name="T55" fmla="*/ 454 h 1106"/>
                <a:gd name="T56" fmla="*/ 1191 w 1191"/>
                <a:gd name="T57" fmla="*/ 284 h 1106"/>
                <a:gd name="T58" fmla="*/ 1049 w 1191"/>
                <a:gd name="T59" fmla="*/ 312 h 1106"/>
                <a:gd name="T60" fmla="*/ 936 w 1191"/>
                <a:gd name="T61" fmla="*/ 369 h 1106"/>
                <a:gd name="T62" fmla="*/ 851 w 1191"/>
                <a:gd name="T63" fmla="*/ 369 h 1106"/>
                <a:gd name="T64" fmla="*/ 879 w 1191"/>
                <a:gd name="T65" fmla="*/ 312 h 1106"/>
                <a:gd name="T66" fmla="*/ 765 w 1191"/>
                <a:gd name="T67" fmla="*/ 312 h 1106"/>
                <a:gd name="T68" fmla="*/ 482 w 1191"/>
                <a:gd name="T69" fmla="*/ 199 h 1106"/>
                <a:gd name="T70" fmla="*/ 312 w 1191"/>
                <a:gd name="T71" fmla="*/ 85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91" h="1106">
                  <a:moveTo>
                    <a:pt x="284" y="0"/>
                  </a:moveTo>
                  <a:lnTo>
                    <a:pt x="227" y="28"/>
                  </a:lnTo>
                  <a:lnTo>
                    <a:pt x="113" y="0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8" y="85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85" y="510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42" y="879"/>
                  </a:lnTo>
                  <a:lnTo>
                    <a:pt x="198" y="879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312" y="1077"/>
                  </a:lnTo>
                  <a:lnTo>
                    <a:pt x="425" y="1021"/>
                  </a:lnTo>
                  <a:lnTo>
                    <a:pt x="539" y="1077"/>
                  </a:lnTo>
                  <a:lnTo>
                    <a:pt x="567" y="1049"/>
                  </a:lnTo>
                  <a:lnTo>
                    <a:pt x="765" y="1106"/>
                  </a:lnTo>
                  <a:lnTo>
                    <a:pt x="907" y="1049"/>
                  </a:lnTo>
                  <a:lnTo>
                    <a:pt x="936" y="992"/>
                  </a:lnTo>
                  <a:lnTo>
                    <a:pt x="794" y="1021"/>
                  </a:lnTo>
                  <a:lnTo>
                    <a:pt x="737" y="992"/>
                  </a:lnTo>
                  <a:lnTo>
                    <a:pt x="709" y="964"/>
                  </a:lnTo>
                  <a:lnTo>
                    <a:pt x="737" y="907"/>
                  </a:lnTo>
                  <a:lnTo>
                    <a:pt x="794" y="964"/>
                  </a:lnTo>
                  <a:lnTo>
                    <a:pt x="822" y="936"/>
                  </a:lnTo>
                  <a:lnTo>
                    <a:pt x="822" y="907"/>
                  </a:lnTo>
                  <a:lnTo>
                    <a:pt x="879" y="907"/>
                  </a:lnTo>
                  <a:lnTo>
                    <a:pt x="936" y="879"/>
                  </a:lnTo>
                  <a:lnTo>
                    <a:pt x="964" y="851"/>
                  </a:lnTo>
                  <a:lnTo>
                    <a:pt x="964" y="907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1106" y="737"/>
                  </a:lnTo>
                  <a:lnTo>
                    <a:pt x="1049" y="709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36" y="794"/>
                  </a:lnTo>
                  <a:lnTo>
                    <a:pt x="907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822" y="652"/>
                  </a:lnTo>
                  <a:lnTo>
                    <a:pt x="936" y="681"/>
                  </a:lnTo>
                  <a:lnTo>
                    <a:pt x="964" y="652"/>
                  </a:lnTo>
                  <a:lnTo>
                    <a:pt x="907" y="567"/>
                  </a:lnTo>
                  <a:lnTo>
                    <a:pt x="794" y="510"/>
                  </a:lnTo>
                  <a:lnTo>
                    <a:pt x="794" y="482"/>
                  </a:lnTo>
                  <a:lnTo>
                    <a:pt x="907" y="482"/>
                  </a:lnTo>
                  <a:lnTo>
                    <a:pt x="992" y="454"/>
                  </a:lnTo>
                  <a:lnTo>
                    <a:pt x="1106" y="454"/>
                  </a:lnTo>
                  <a:lnTo>
                    <a:pt x="1191" y="284"/>
                  </a:lnTo>
                  <a:lnTo>
                    <a:pt x="1077" y="340"/>
                  </a:lnTo>
                  <a:lnTo>
                    <a:pt x="1049" y="312"/>
                  </a:lnTo>
                  <a:lnTo>
                    <a:pt x="992" y="369"/>
                  </a:lnTo>
                  <a:lnTo>
                    <a:pt x="936" y="369"/>
                  </a:lnTo>
                  <a:lnTo>
                    <a:pt x="907" y="369"/>
                  </a:lnTo>
                  <a:lnTo>
                    <a:pt x="851" y="369"/>
                  </a:lnTo>
                  <a:lnTo>
                    <a:pt x="822" y="340"/>
                  </a:lnTo>
                  <a:lnTo>
                    <a:pt x="879" y="312"/>
                  </a:lnTo>
                  <a:lnTo>
                    <a:pt x="822" y="284"/>
                  </a:lnTo>
                  <a:lnTo>
                    <a:pt x="765" y="312"/>
                  </a:lnTo>
                  <a:lnTo>
                    <a:pt x="652" y="199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9" name="Freeform 299">
              <a:extLst>
                <a:ext uri="{FF2B5EF4-FFF2-40B4-BE49-F238E27FC236}">
                  <a16:creationId xmlns:a16="http://schemas.microsoft.com/office/drawing/2014/main" id="{64F57861-0811-4D8D-B22B-FD3396F36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" y="4344"/>
              <a:ext cx="907" cy="822"/>
            </a:xfrm>
            <a:custGeom>
              <a:avLst/>
              <a:gdLst>
                <a:gd name="T0" fmla="*/ 709 w 907"/>
                <a:gd name="T1" fmla="*/ 822 h 822"/>
                <a:gd name="T2" fmla="*/ 652 w 907"/>
                <a:gd name="T3" fmla="*/ 794 h 822"/>
                <a:gd name="T4" fmla="*/ 595 w 907"/>
                <a:gd name="T5" fmla="*/ 822 h 822"/>
                <a:gd name="T6" fmla="*/ 482 w 907"/>
                <a:gd name="T7" fmla="*/ 709 h 822"/>
                <a:gd name="T8" fmla="*/ 312 w 907"/>
                <a:gd name="T9" fmla="*/ 709 h 822"/>
                <a:gd name="T10" fmla="*/ 284 w 907"/>
                <a:gd name="T11" fmla="*/ 652 h 822"/>
                <a:gd name="T12" fmla="*/ 142 w 907"/>
                <a:gd name="T13" fmla="*/ 595 h 822"/>
                <a:gd name="T14" fmla="*/ 114 w 907"/>
                <a:gd name="T15" fmla="*/ 510 h 822"/>
                <a:gd name="T16" fmla="*/ 142 w 907"/>
                <a:gd name="T17" fmla="*/ 482 h 822"/>
                <a:gd name="T18" fmla="*/ 114 w 907"/>
                <a:gd name="T19" fmla="*/ 453 h 822"/>
                <a:gd name="T20" fmla="*/ 57 w 907"/>
                <a:gd name="T21" fmla="*/ 453 h 822"/>
                <a:gd name="T22" fmla="*/ 57 w 907"/>
                <a:gd name="T23" fmla="*/ 368 h 822"/>
                <a:gd name="T24" fmla="*/ 28 w 907"/>
                <a:gd name="T25" fmla="*/ 255 h 822"/>
                <a:gd name="T26" fmla="*/ 0 w 907"/>
                <a:gd name="T27" fmla="*/ 198 h 822"/>
                <a:gd name="T28" fmla="*/ 28 w 907"/>
                <a:gd name="T29" fmla="*/ 57 h 822"/>
                <a:gd name="T30" fmla="*/ 85 w 907"/>
                <a:gd name="T31" fmla="*/ 85 h 822"/>
                <a:gd name="T32" fmla="*/ 142 w 907"/>
                <a:gd name="T33" fmla="*/ 0 h 822"/>
                <a:gd name="T34" fmla="*/ 284 w 907"/>
                <a:gd name="T35" fmla="*/ 85 h 822"/>
                <a:gd name="T36" fmla="*/ 369 w 907"/>
                <a:gd name="T37" fmla="*/ 198 h 822"/>
                <a:gd name="T38" fmla="*/ 369 w 907"/>
                <a:gd name="T39" fmla="*/ 255 h 822"/>
                <a:gd name="T40" fmla="*/ 482 w 907"/>
                <a:gd name="T41" fmla="*/ 283 h 822"/>
                <a:gd name="T42" fmla="*/ 539 w 907"/>
                <a:gd name="T43" fmla="*/ 425 h 822"/>
                <a:gd name="T44" fmla="*/ 539 w 907"/>
                <a:gd name="T45" fmla="*/ 482 h 822"/>
                <a:gd name="T46" fmla="*/ 652 w 907"/>
                <a:gd name="T47" fmla="*/ 567 h 822"/>
                <a:gd name="T48" fmla="*/ 766 w 907"/>
                <a:gd name="T49" fmla="*/ 538 h 822"/>
                <a:gd name="T50" fmla="*/ 851 w 907"/>
                <a:gd name="T51" fmla="*/ 567 h 822"/>
                <a:gd name="T52" fmla="*/ 794 w 907"/>
                <a:gd name="T53" fmla="*/ 652 h 822"/>
                <a:gd name="T54" fmla="*/ 851 w 907"/>
                <a:gd name="T55" fmla="*/ 680 h 822"/>
                <a:gd name="T56" fmla="*/ 907 w 907"/>
                <a:gd name="T57" fmla="*/ 652 h 822"/>
                <a:gd name="T58" fmla="*/ 907 w 907"/>
                <a:gd name="T59" fmla="*/ 709 h 822"/>
                <a:gd name="T60" fmla="*/ 879 w 907"/>
                <a:gd name="T61" fmla="*/ 765 h 822"/>
                <a:gd name="T62" fmla="*/ 822 w 907"/>
                <a:gd name="T63" fmla="*/ 794 h 822"/>
                <a:gd name="T64" fmla="*/ 709 w 907"/>
                <a:gd name="T65" fmla="*/ 765 h 822"/>
                <a:gd name="T66" fmla="*/ 709 w 907"/>
                <a:gd name="T6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822">
                  <a:moveTo>
                    <a:pt x="709" y="822"/>
                  </a:moveTo>
                  <a:lnTo>
                    <a:pt x="652" y="794"/>
                  </a:lnTo>
                  <a:lnTo>
                    <a:pt x="595" y="822"/>
                  </a:lnTo>
                  <a:lnTo>
                    <a:pt x="482" y="709"/>
                  </a:lnTo>
                  <a:lnTo>
                    <a:pt x="312" y="709"/>
                  </a:lnTo>
                  <a:lnTo>
                    <a:pt x="284" y="652"/>
                  </a:lnTo>
                  <a:lnTo>
                    <a:pt x="142" y="595"/>
                  </a:lnTo>
                  <a:lnTo>
                    <a:pt x="114" y="510"/>
                  </a:lnTo>
                  <a:lnTo>
                    <a:pt x="142" y="482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28" y="57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284" y="85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482" y="283"/>
                  </a:lnTo>
                  <a:lnTo>
                    <a:pt x="539" y="425"/>
                  </a:lnTo>
                  <a:lnTo>
                    <a:pt x="539" y="482"/>
                  </a:lnTo>
                  <a:lnTo>
                    <a:pt x="652" y="567"/>
                  </a:lnTo>
                  <a:lnTo>
                    <a:pt x="766" y="538"/>
                  </a:lnTo>
                  <a:lnTo>
                    <a:pt x="851" y="567"/>
                  </a:lnTo>
                  <a:lnTo>
                    <a:pt x="794" y="652"/>
                  </a:lnTo>
                  <a:lnTo>
                    <a:pt x="851" y="680"/>
                  </a:lnTo>
                  <a:lnTo>
                    <a:pt x="907" y="652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822" y="794"/>
                  </a:lnTo>
                  <a:lnTo>
                    <a:pt x="709" y="765"/>
                  </a:lnTo>
                  <a:lnTo>
                    <a:pt x="709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0" name="Freeform 300">
              <a:extLst>
                <a:ext uri="{FF2B5EF4-FFF2-40B4-BE49-F238E27FC236}">
                  <a16:creationId xmlns:a16="http://schemas.microsoft.com/office/drawing/2014/main" id="{D47138A9-8BAE-489B-A336-DA506CAE9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" y="4174"/>
              <a:ext cx="1106" cy="737"/>
            </a:xfrm>
            <a:custGeom>
              <a:avLst/>
              <a:gdLst>
                <a:gd name="T0" fmla="*/ 935 w 1106"/>
                <a:gd name="T1" fmla="*/ 283 h 737"/>
                <a:gd name="T2" fmla="*/ 935 w 1106"/>
                <a:gd name="T3" fmla="*/ 368 h 737"/>
                <a:gd name="T4" fmla="*/ 794 w 1106"/>
                <a:gd name="T5" fmla="*/ 340 h 737"/>
                <a:gd name="T6" fmla="*/ 709 w 1106"/>
                <a:gd name="T7" fmla="*/ 397 h 737"/>
                <a:gd name="T8" fmla="*/ 794 w 1106"/>
                <a:gd name="T9" fmla="*/ 567 h 737"/>
                <a:gd name="T10" fmla="*/ 822 w 1106"/>
                <a:gd name="T11" fmla="*/ 510 h 737"/>
                <a:gd name="T12" fmla="*/ 879 w 1106"/>
                <a:gd name="T13" fmla="*/ 538 h 737"/>
                <a:gd name="T14" fmla="*/ 907 w 1106"/>
                <a:gd name="T15" fmla="*/ 425 h 737"/>
                <a:gd name="T16" fmla="*/ 1020 w 1106"/>
                <a:gd name="T17" fmla="*/ 368 h 737"/>
                <a:gd name="T18" fmla="*/ 1106 w 1106"/>
                <a:gd name="T19" fmla="*/ 425 h 737"/>
                <a:gd name="T20" fmla="*/ 1020 w 1106"/>
                <a:gd name="T21" fmla="*/ 510 h 737"/>
                <a:gd name="T22" fmla="*/ 1049 w 1106"/>
                <a:gd name="T23" fmla="*/ 623 h 737"/>
                <a:gd name="T24" fmla="*/ 964 w 1106"/>
                <a:gd name="T25" fmla="*/ 680 h 737"/>
                <a:gd name="T26" fmla="*/ 935 w 1106"/>
                <a:gd name="T27" fmla="*/ 623 h 737"/>
                <a:gd name="T28" fmla="*/ 907 w 1106"/>
                <a:gd name="T29" fmla="*/ 623 h 737"/>
                <a:gd name="T30" fmla="*/ 907 w 1106"/>
                <a:gd name="T31" fmla="*/ 680 h 737"/>
                <a:gd name="T32" fmla="*/ 822 w 1106"/>
                <a:gd name="T33" fmla="*/ 708 h 737"/>
                <a:gd name="T34" fmla="*/ 794 w 1106"/>
                <a:gd name="T35" fmla="*/ 623 h 737"/>
                <a:gd name="T36" fmla="*/ 709 w 1106"/>
                <a:gd name="T37" fmla="*/ 737 h 737"/>
                <a:gd name="T38" fmla="*/ 624 w 1106"/>
                <a:gd name="T39" fmla="*/ 708 h 737"/>
                <a:gd name="T40" fmla="*/ 510 w 1106"/>
                <a:gd name="T41" fmla="*/ 737 h 737"/>
                <a:gd name="T42" fmla="*/ 397 w 1106"/>
                <a:gd name="T43" fmla="*/ 652 h 737"/>
                <a:gd name="T44" fmla="*/ 397 w 1106"/>
                <a:gd name="T45" fmla="*/ 595 h 737"/>
                <a:gd name="T46" fmla="*/ 340 w 1106"/>
                <a:gd name="T47" fmla="*/ 453 h 737"/>
                <a:gd name="T48" fmla="*/ 227 w 1106"/>
                <a:gd name="T49" fmla="*/ 425 h 737"/>
                <a:gd name="T50" fmla="*/ 227 w 1106"/>
                <a:gd name="T51" fmla="*/ 368 h 737"/>
                <a:gd name="T52" fmla="*/ 142 w 1106"/>
                <a:gd name="T53" fmla="*/ 255 h 737"/>
                <a:gd name="T54" fmla="*/ 0 w 1106"/>
                <a:gd name="T55" fmla="*/ 170 h 737"/>
                <a:gd name="T56" fmla="*/ 0 w 1106"/>
                <a:gd name="T57" fmla="*/ 113 h 737"/>
                <a:gd name="T58" fmla="*/ 113 w 1106"/>
                <a:gd name="T59" fmla="*/ 56 h 737"/>
                <a:gd name="T60" fmla="*/ 255 w 1106"/>
                <a:gd name="T61" fmla="*/ 28 h 737"/>
                <a:gd name="T62" fmla="*/ 283 w 1106"/>
                <a:gd name="T63" fmla="*/ 85 h 737"/>
                <a:gd name="T64" fmla="*/ 453 w 1106"/>
                <a:gd name="T65" fmla="*/ 0 h 737"/>
                <a:gd name="T66" fmla="*/ 539 w 1106"/>
                <a:gd name="T67" fmla="*/ 56 h 737"/>
                <a:gd name="T68" fmla="*/ 680 w 1106"/>
                <a:gd name="T69" fmla="*/ 56 h 737"/>
                <a:gd name="T70" fmla="*/ 794 w 1106"/>
                <a:gd name="T71" fmla="*/ 113 h 737"/>
                <a:gd name="T72" fmla="*/ 822 w 1106"/>
                <a:gd name="T73" fmla="*/ 198 h 737"/>
                <a:gd name="T74" fmla="*/ 850 w 1106"/>
                <a:gd name="T75" fmla="*/ 198 h 737"/>
                <a:gd name="T76" fmla="*/ 935 w 1106"/>
                <a:gd name="T77" fmla="*/ 28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6" h="737">
                  <a:moveTo>
                    <a:pt x="935" y="283"/>
                  </a:moveTo>
                  <a:lnTo>
                    <a:pt x="935" y="368"/>
                  </a:lnTo>
                  <a:lnTo>
                    <a:pt x="794" y="340"/>
                  </a:lnTo>
                  <a:lnTo>
                    <a:pt x="709" y="397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79" y="538"/>
                  </a:lnTo>
                  <a:lnTo>
                    <a:pt x="907" y="425"/>
                  </a:lnTo>
                  <a:lnTo>
                    <a:pt x="1020" y="368"/>
                  </a:lnTo>
                  <a:lnTo>
                    <a:pt x="1106" y="425"/>
                  </a:lnTo>
                  <a:lnTo>
                    <a:pt x="1020" y="510"/>
                  </a:lnTo>
                  <a:lnTo>
                    <a:pt x="1049" y="623"/>
                  </a:lnTo>
                  <a:lnTo>
                    <a:pt x="964" y="680"/>
                  </a:lnTo>
                  <a:lnTo>
                    <a:pt x="935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822" y="708"/>
                  </a:lnTo>
                  <a:lnTo>
                    <a:pt x="794" y="623"/>
                  </a:lnTo>
                  <a:lnTo>
                    <a:pt x="709" y="737"/>
                  </a:lnTo>
                  <a:lnTo>
                    <a:pt x="624" y="708"/>
                  </a:lnTo>
                  <a:lnTo>
                    <a:pt x="510" y="737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40" y="453"/>
                  </a:lnTo>
                  <a:lnTo>
                    <a:pt x="227" y="425"/>
                  </a:lnTo>
                  <a:lnTo>
                    <a:pt x="227" y="368"/>
                  </a:lnTo>
                  <a:lnTo>
                    <a:pt x="142" y="255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56"/>
                  </a:lnTo>
                  <a:lnTo>
                    <a:pt x="255" y="28"/>
                  </a:lnTo>
                  <a:lnTo>
                    <a:pt x="283" y="85"/>
                  </a:lnTo>
                  <a:lnTo>
                    <a:pt x="453" y="0"/>
                  </a:lnTo>
                  <a:lnTo>
                    <a:pt x="539" y="56"/>
                  </a:lnTo>
                  <a:lnTo>
                    <a:pt x="680" y="56"/>
                  </a:lnTo>
                  <a:lnTo>
                    <a:pt x="794" y="113"/>
                  </a:lnTo>
                  <a:lnTo>
                    <a:pt x="822" y="198"/>
                  </a:lnTo>
                  <a:lnTo>
                    <a:pt x="850" y="198"/>
                  </a:lnTo>
                  <a:lnTo>
                    <a:pt x="935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62" name="Group 302">
            <a:extLst>
              <a:ext uri="{FF2B5EF4-FFF2-40B4-BE49-F238E27FC236}">
                <a16:creationId xmlns:a16="http://schemas.microsoft.com/office/drawing/2014/main" id="{AA015059-8050-45CD-B861-D16D0158B3E0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9688513"/>
            <a:ext cx="530225" cy="133350"/>
            <a:chOff x="1159" y="459"/>
            <a:chExt cx="334" cy="84"/>
          </a:xfrm>
        </p:grpSpPr>
        <p:sp>
          <p:nvSpPr>
            <p:cNvPr id="15663" name="WordArt 303">
              <a:extLst>
                <a:ext uri="{FF2B5EF4-FFF2-40B4-BE49-F238E27FC236}">
                  <a16:creationId xmlns:a16="http://schemas.microsoft.com/office/drawing/2014/main" id="{2498A0D8-FCBC-4EBE-BD0F-FE38BB821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  <p:sp>
          <p:nvSpPr>
            <p:cNvPr id="15664" name="WordArt 304">
              <a:extLst>
                <a:ext uri="{FF2B5EF4-FFF2-40B4-BE49-F238E27FC236}">
                  <a16:creationId xmlns:a16="http://schemas.microsoft.com/office/drawing/2014/main" id="{A0D7E674-DD37-4610-AF9D-7F80CF1973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</p:grpSp>
      <p:grpSp>
        <p:nvGrpSpPr>
          <p:cNvPr id="15665" name="Group 305">
            <a:extLst>
              <a:ext uri="{FF2B5EF4-FFF2-40B4-BE49-F238E27FC236}">
                <a16:creationId xmlns:a16="http://schemas.microsoft.com/office/drawing/2014/main" id="{B84372F2-DB45-4197-86BA-9CE9EA5C43B4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435850"/>
            <a:ext cx="396875" cy="133350"/>
            <a:chOff x="621" y="403"/>
            <a:chExt cx="250" cy="84"/>
          </a:xfrm>
        </p:grpSpPr>
        <p:sp>
          <p:nvSpPr>
            <p:cNvPr id="15666" name="WordArt 306">
              <a:extLst>
                <a:ext uri="{FF2B5EF4-FFF2-40B4-BE49-F238E27FC236}">
                  <a16:creationId xmlns:a16="http://schemas.microsoft.com/office/drawing/2014/main" id="{8BAF7AC6-E9A9-4991-B556-9C8CED022A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4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  <p:sp>
          <p:nvSpPr>
            <p:cNvPr id="15667" name="WordArt 307">
              <a:extLst>
                <a:ext uri="{FF2B5EF4-FFF2-40B4-BE49-F238E27FC236}">
                  <a16:creationId xmlns:a16="http://schemas.microsoft.com/office/drawing/2014/main" id="{6038E3FC-DD84-4DA7-B357-0556777785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4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</p:grpSp>
      <p:grpSp>
        <p:nvGrpSpPr>
          <p:cNvPr id="15668" name="Group 308">
            <a:extLst>
              <a:ext uri="{FF2B5EF4-FFF2-40B4-BE49-F238E27FC236}">
                <a16:creationId xmlns:a16="http://schemas.microsoft.com/office/drawing/2014/main" id="{58F3A88F-1B5E-42F1-845D-A57F0079E73B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5321300"/>
            <a:ext cx="396875" cy="133350"/>
            <a:chOff x="252" y="376"/>
            <a:chExt cx="250" cy="84"/>
          </a:xfrm>
        </p:grpSpPr>
        <p:sp>
          <p:nvSpPr>
            <p:cNvPr id="15669" name="WordArt 309">
              <a:extLst>
                <a:ext uri="{FF2B5EF4-FFF2-40B4-BE49-F238E27FC236}">
                  <a16:creationId xmlns:a16="http://schemas.microsoft.com/office/drawing/2014/main" id="{25D5A4DC-46BB-4A4C-815A-0111451EB0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3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  <p:sp>
          <p:nvSpPr>
            <p:cNvPr id="15670" name="WordArt 310">
              <a:extLst>
                <a:ext uri="{FF2B5EF4-FFF2-40B4-BE49-F238E27FC236}">
                  <a16:creationId xmlns:a16="http://schemas.microsoft.com/office/drawing/2014/main" id="{BCD4202C-CAAA-4A51-8145-D9854A613F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3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</p:grpSp>
      <p:grpSp>
        <p:nvGrpSpPr>
          <p:cNvPr id="15671" name="Group 311">
            <a:extLst>
              <a:ext uri="{FF2B5EF4-FFF2-40B4-BE49-F238E27FC236}">
                <a16:creationId xmlns:a16="http://schemas.microsoft.com/office/drawing/2014/main" id="{0D00D4B1-C857-4660-861E-06DE0CAD0BB8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10180638"/>
            <a:ext cx="530225" cy="133350"/>
            <a:chOff x="1379" y="686"/>
            <a:chExt cx="334" cy="84"/>
          </a:xfrm>
        </p:grpSpPr>
        <p:sp>
          <p:nvSpPr>
            <p:cNvPr id="15672" name="WordArt 312">
              <a:extLst>
                <a:ext uri="{FF2B5EF4-FFF2-40B4-BE49-F238E27FC236}">
                  <a16:creationId xmlns:a16="http://schemas.microsoft.com/office/drawing/2014/main" id="{E95BBE06-CECC-48C9-90D8-BA399CCCE4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  <p:sp>
          <p:nvSpPr>
            <p:cNvPr id="15673" name="WordArt 313">
              <a:extLst>
                <a:ext uri="{FF2B5EF4-FFF2-40B4-BE49-F238E27FC236}">
                  <a16:creationId xmlns:a16="http://schemas.microsoft.com/office/drawing/2014/main" id="{F213DAC8-381D-4313-8330-697495F0F3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</p:grpSp>
      <p:grpSp>
        <p:nvGrpSpPr>
          <p:cNvPr id="15674" name="Group 314">
            <a:extLst>
              <a:ext uri="{FF2B5EF4-FFF2-40B4-BE49-F238E27FC236}">
                <a16:creationId xmlns:a16="http://schemas.microsoft.com/office/drawing/2014/main" id="{D721C390-AF6D-4B69-88F6-C45117F6E478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470900"/>
            <a:ext cx="396875" cy="133350"/>
            <a:chOff x="621" y="547"/>
            <a:chExt cx="250" cy="84"/>
          </a:xfrm>
        </p:grpSpPr>
        <p:sp>
          <p:nvSpPr>
            <p:cNvPr id="15675" name="WordArt 315">
              <a:extLst>
                <a:ext uri="{FF2B5EF4-FFF2-40B4-BE49-F238E27FC236}">
                  <a16:creationId xmlns:a16="http://schemas.microsoft.com/office/drawing/2014/main" id="{B2ACBE57-D4C6-4ABA-AE04-0A85C4CFC3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5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  <p:sp>
          <p:nvSpPr>
            <p:cNvPr id="15676" name="WordArt 316">
              <a:extLst>
                <a:ext uri="{FF2B5EF4-FFF2-40B4-BE49-F238E27FC236}">
                  <a16:creationId xmlns:a16="http://schemas.microsoft.com/office/drawing/2014/main" id="{99C099E5-B4F4-45DD-BC4F-BCA331F143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5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</p:grpSp>
      <p:grpSp>
        <p:nvGrpSpPr>
          <p:cNvPr id="15677" name="Group 317">
            <a:extLst>
              <a:ext uri="{FF2B5EF4-FFF2-40B4-BE49-F238E27FC236}">
                <a16:creationId xmlns:a16="http://schemas.microsoft.com/office/drawing/2014/main" id="{CAAB7F69-0383-447A-A474-EA80A60B2E7C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6040438"/>
            <a:ext cx="396875" cy="133350"/>
            <a:chOff x="252" y="520"/>
            <a:chExt cx="250" cy="84"/>
          </a:xfrm>
        </p:grpSpPr>
        <p:sp>
          <p:nvSpPr>
            <p:cNvPr id="15678" name="WordArt 318">
              <a:extLst>
                <a:ext uri="{FF2B5EF4-FFF2-40B4-BE49-F238E27FC236}">
                  <a16:creationId xmlns:a16="http://schemas.microsoft.com/office/drawing/2014/main" id="{9C41A3E4-C3BA-4BD3-AE30-EC8E523F5E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5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  <p:sp>
          <p:nvSpPr>
            <p:cNvPr id="15679" name="WordArt 319">
              <a:extLst>
                <a:ext uri="{FF2B5EF4-FFF2-40B4-BE49-F238E27FC236}">
                  <a16:creationId xmlns:a16="http://schemas.microsoft.com/office/drawing/2014/main" id="{F582CEB2-8257-49CE-8374-84BAF2BCF5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</p:grpSp>
      <p:grpSp>
        <p:nvGrpSpPr>
          <p:cNvPr id="15680" name="Group 320">
            <a:extLst>
              <a:ext uri="{FF2B5EF4-FFF2-40B4-BE49-F238E27FC236}">
                <a16:creationId xmlns:a16="http://schemas.microsoft.com/office/drawing/2014/main" id="{C1018F4D-24D2-4DD5-BC32-B11E91E2310D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3205163"/>
            <a:ext cx="530225" cy="133350"/>
            <a:chOff x="1266" y="799"/>
            <a:chExt cx="334" cy="84"/>
          </a:xfrm>
        </p:grpSpPr>
        <p:sp>
          <p:nvSpPr>
            <p:cNvPr id="15681" name="WordArt 321">
              <a:extLst>
                <a:ext uri="{FF2B5EF4-FFF2-40B4-BE49-F238E27FC236}">
                  <a16:creationId xmlns:a16="http://schemas.microsoft.com/office/drawing/2014/main" id="{5935F102-4123-4C81-9EBB-FA22C42A04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  <p:sp>
          <p:nvSpPr>
            <p:cNvPr id="15682" name="WordArt 322">
              <a:extLst>
                <a:ext uri="{FF2B5EF4-FFF2-40B4-BE49-F238E27FC236}">
                  <a16:creationId xmlns:a16="http://schemas.microsoft.com/office/drawing/2014/main" id="{866CC6F5-F41C-481A-BE7E-D2FEDA3904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</p:grpSp>
      <p:grpSp>
        <p:nvGrpSpPr>
          <p:cNvPr id="15683" name="Group 323">
            <a:extLst>
              <a:ext uri="{FF2B5EF4-FFF2-40B4-BE49-F238E27FC236}">
                <a16:creationId xmlns:a16="http://schemas.microsoft.com/office/drawing/2014/main" id="{3E497C1F-AD17-41DB-ABFD-BA998DFB04F7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1080750"/>
            <a:ext cx="396875" cy="133350"/>
            <a:chOff x="452" y="2589"/>
            <a:chExt cx="250" cy="84"/>
          </a:xfrm>
        </p:grpSpPr>
        <p:sp>
          <p:nvSpPr>
            <p:cNvPr id="15684" name="WordArt 324">
              <a:extLst>
                <a:ext uri="{FF2B5EF4-FFF2-40B4-BE49-F238E27FC236}">
                  <a16:creationId xmlns:a16="http://schemas.microsoft.com/office/drawing/2014/main" id="{F24DD47F-CE21-4B1E-BAC7-3C37970FF2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  <p:sp>
          <p:nvSpPr>
            <p:cNvPr id="15685" name="WordArt 325">
              <a:extLst>
                <a:ext uri="{FF2B5EF4-FFF2-40B4-BE49-F238E27FC236}">
                  <a16:creationId xmlns:a16="http://schemas.microsoft.com/office/drawing/2014/main" id="{A17186E6-48C5-466F-A80B-0EDE38B0F4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</p:grpSp>
      <p:grpSp>
        <p:nvGrpSpPr>
          <p:cNvPr id="15686" name="Group 326">
            <a:extLst>
              <a:ext uri="{FF2B5EF4-FFF2-40B4-BE49-F238E27FC236}">
                <a16:creationId xmlns:a16="http://schemas.microsoft.com/office/drawing/2014/main" id="{B9695F7D-47D5-4F5A-9A3C-B333DCD323BB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2439988"/>
            <a:ext cx="396875" cy="133350"/>
            <a:chOff x="252" y="716"/>
            <a:chExt cx="250" cy="84"/>
          </a:xfrm>
        </p:grpSpPr>
        <p:sp>
          <p:nvSpPr>
            <p:cNvPr id="15687" name="WordArt 327">
              <a:extLst>
                <a:ext uri="{FF2B5EF4-FFF2-40B4-BE49-F238E27FC236}">
                  <a16:creationId xmlns:a16="http://schemas.microsoft.com/office/drawing/2014/main" id="{A297182C-54FD-4224-A12D-6D0389F4B2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7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  <p:sp>
          <p:nvSpPr>
            <p:cNvPr id="15688" name="WordArt 328">
              <a:extLst>
                <a:ext uri="{FF2B5EF4-FFF2-40B4-BE49-F238E27FC236}">
                  <a16:creationId xmlns:a16="http://schemas.microsoft.com/office/drawing/2014/main" id="{B7AE33D7-4D86-4DD1-85D5-302D531939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7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</p:grpSp>
      <p:grpSp>
        <p:nvGrpSpPr>
          <p:cNvPr id="15689" name="Group 329">
            <a:extLst>
              <a:ext uri="{FF2B5EF4-FFF2-40B4-BE49-F238E27FC236}">
                <a16:creationId xmlns:a16="http://schemas.microsoft.com/office/drawing/2014/main" id="{979DF12A-5532-419F-BE0D-76B7E6123012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7526338"/>
            <a:ext cx="530225" cy="133350"/>
            <a:chOff x="1379" y="1140"/>
            <a:chExt cx="334" cy="84"/>
          </a:xfrm>
        </p:grpSpPr>
        <p:sp>
          <p:nvSpPr>
            <p:cNvPr id="15690" name="WordArt 330">
              <a:extLst>
                <a:ext uri="{FF2B5EF4-FFF2-40B4-BE49-F238E27FC236}">
                  <a16:creationId xmlns:a16="http://schemas.microsoft.com/office/drawing/2014/main" id="{CA280748-1D0D-4D67-A884-FC2F4EFD61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  <p:sp>
          <p:nvSpPr>
            <p:cNvPr id="15691" name="WordArt 331">
              <a:extLst>
                <a:ext uri="{FF2B5EF4-FFF2-40B4-BE49-F238E27FC236}">
                  <a16:creationId xmlns:a16="http://schemas.microsoft.com/office/drawing/2014/main" id="{5D3B0D03-69D9-48C5-B360-12A1B356E0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</p:grpSp>
      <p:grpSp>
        <p:nvGrpSpPr>
          <p:cNvPr id="15692" name="Group 332">
            <a:extLst>
              <a:ext uri="{FF2B5EF4-FFF2-40B4-BE49-F238E27FC236}">
                <a16:creationId xmlns:a16="http://schemas.microsoft.com/office/drawing/2014/main" id="{C3604F81-E2F9-445D-84A1-8297AF4AF811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8470900"/>
            <a:ext cx="396875" cy="133350"/>
            <a:chOff x="452" y="2733"/>
            <a:chExt cx="250" cy="84"/>
          </a:xfrm>
        </p:grpSpPr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1C3C7E8D-1B42-4CBB-B6EC-35FEDDF319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7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F890A0D1-0E27-41AB-8B58-4658E8F8DA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7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</p:grpSp>
      <p:grpSp>
        <p:nvGrpSpPr>
          <p:cNvPr id="15695" name="Group 335">
            <a:extLst>
              <a:ext uri="{FF2B5EF4-FFF2-40B4-BE49-F238E27FC236}">
                <a16:creationId xmlns:a16="http://schemas.microsoft.com/office/drawing/2014/main" id="{A1C5706E-8B87-4258-BBD3-233E41D744ED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886700"/>
            <a:ext cx="396875" cy="133350"/>
            <a:chOff x="252" y="860"/>
            <a:chExt cx="250" cy="84"/>
          </a:xfrm>
        </p:grpSpPr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8FAD7491-02EF-41CA-8B12-B396A2797C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8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E3118D91-D457-4C70-B944-0F3661D140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8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</p:grpSp>
      <p:grpSp>
        <p:nvGrpSpPr>
          <p:cNvPr id="15698" name="Group 338">
            <a:extLst>
              <a:ext uri="{FF2B5EF4-FFF2-40B4-BE49-F238E27FC236}">
                <a16:creationId xmlns:a16="http://schemas.microsoft.com/office/drawing/2014/main" id="{683E966B-CF1F-4A20-8805-D45B78E923AA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9101138"/>
            <a:ext cx="530225" cy="133350"/>
            <a:chOff x="1237" y="1392"/>
            <a:chExt cx="334" cy="84"/>
          </a:xfrm>
        </p:grpSpPr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43304B5C-14F0-4B21-8F98-996F918144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139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1644E766-03E8-493B-A760-D481D3716C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139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</p:grpSp>
      <p:grpSp>
        <p:nvGrpSpPr>
          <p:cNvPr id="15701" name="Group 341">
            <a:extLst>
              <a:ext uri="{FF2B5EF4-FFF2-40B4-BE49-F238E27FC236}">
                <a16:creationId xmlns:a16="http://schemas.microsoft.com/office/drawing/2014/main" id="{20C73D67-1F18-402B-A45B-860CD8A521D9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3386138"/>
            <a:ext cx="396875" cy="133350"/>
            <a:chOff x="699" y="1336"/>
            <a:chExt cx="250" cy="84"/>
          </a:xfrm>
        </p:grpSpPr>
        <p:sp>
          <p:nvSpPr>
            <p:cNvPr id="15702" name="WordArt 342">
              <a:extLst>
                <a:ext uri="{FF2B5EF4-FFF2-40B4-BE49-F238E27FC236}">
                  <a16:creationId xmlns:a16="http://schemas.microsoft.com/office/drawing/2014/main" id="{539DADAD-CC43-446C-936A-E3F9E3882E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A4331BDC-E250-447F-A30F-7BB895C7C2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</p:grpSp>
      <p:grpSp>
        <p:nvGrpSpPr>
          <p:cNvPr id="15704" name="Group 344">
            <a:extLst>
              <a:ext uri="{FF2B5EF4-FFF2-40B4-BE49-F238E27FC236}">
                <a16:creationId xmlns:a16="http://schemas.microsoft.com/office/drawing/2014/main" id="{B19891EF-9F51-4A0D-8918-8C94E5419D71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1630363"/>
            <a:ext cx="396875" cy="133350"/>
            <a:chOff x="330" y="1309"/>
            <a:chExt cx="250" cy="84"/>
          </a:xfrm>
        </p:grpSpPr>
        <p:sp>
          <p:nvSpPr>
            <p:cNvPr id="15705" name="WordArt 345">
              <a:extLst>
                <a:ext uri="{FF2B5EF4-FFF2-40B4-BE49-F238E27FC236}">
                  <a16:creationId xmlns:a16="http://schemas.microsoft.com/office/drawing/2014/main" id="{BC39132B-2F12-4A7B-B5D0-2A6A65B74E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  <p:sp>
          <p:nvSpPr>
            <p:cNvPr id="15706" name="WordArt 346">
              <a:extLst>
                <a:ext uri="{FF2B5EF4-FFF2-40B4-BE49-F238E27FC236}">
                  <a16:creationId xmlns:a16="http://schemas.microsoft.com/office/drawing/2014/main" id="{3E6D5218-C2C5-4505-97BA-F869D61CA9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3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</p:grpSp>
      <p:grpSp>
        <p:nvGrpSpPr>
          <p:cNvPr id="15707" name="Group 347">
            <a:extLst>
              <a:ext uri="{FF2B5EF4-FFF2-40B4-BE49-F238E27FC236}">
                <a16:creationId xmlns:a16="http://schemas.microsoft.com/office/drawing/2014/main" id="{A2E4CD3C-8EAC-4431-A3DA-922632157C12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3927475"/>
            <a:ext cx="530225" cy="133350"/>
            <a:chOff x="1152" y="1593"/>
            <a:chExt cx="334" cy="84"/>
          </a:xfrm>
        </p:grpSpPr>
        <p:sp>
          <p:nvSpPr>
            <p:cNvPr id="15708" name="WordArt 348">
              <a:extLst>
                <a:ext uri="{FF2B5EF4-FFF2-40B4-BE49-F238E27FC236}">
                  <a16:creationId xmlns:a16="http://schemas.microsoft.com/office/drawing/2014/main" id="{042EF8C9-DE0A-4E54-94A1-BD96119ABB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  <p:sp>
          <p:nvSpPr>
            <p:cNvPr id="15709" name="WordArt 349">
              <a:extLst>
                <a:ext uri="{FF2B5EF4-FFF2-40B4-BE49-F238E27FC236}">
                  <a16:creationId xmlns:a16="http://schemas.microsoft.com/office/drawing/2014/main" id="{62799EB9-347E-45C8-8529-8AB58CBFBF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</p:grpSp>
      <p:grpSp>
        <p:nvGrpSpPr>
          <p:cNvPr id="15710" name="Group 350">
            <a:extLst>
              <a:ext uri="{FF2B5EF4-FFF2-40B4-BE49-F238E27FC236}">
                <a16:creationId xmlns:a16="http://schemas.microsoft.com/office/drawing/2014/main" id="{D823F88E-7D0D-4355-A611-07DC72D01F6E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702050"/>
            <a:ext cx="396875" cy="133350"/>
            <a:chOff x="699" y="1480"/>
            <a:chExt cx="250" cy="84"/>
          </a:xfrm>
        </p:grpSpPr>
        <p:sp>
          <p:nvSpPr>
            <p:cNvPr id="15711" name="WordArt 351">
              <a:extLst>
                <a:ext uri="{FF2B5EF4-FFF2-40B4-BE49-F238E27FC236}">
                  <a16:creationId xmlns:a16="http://schemas.microsoft.com/office/drawing/2014/main" id="{CC56A4B2-6A79-4A07-9499-2DA1547641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  <p:sp>
          <p:nvSpPr>
            <p:cNvPr id="15712" name="WordArt 352">
              <a:extLst>
                <a:ext uri="{FF2B5EF4-FFF2-40B4-BE49-F238E27FC236}">
                  <a16:creationId xmlns:a16="http://schemas.microsoft.com/office/drawing/2014/main" id="{38116D36-00AD-4B09-B8C4-8D7F5E3911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</p:grpSp>
      <p:grpSp>
        <p:nvGrpSpPr>
          <p:cNvPr id="15713" name="Group 353">
            <a:extLst>
              <a:ext uri="{FF2B5EF4-FFF2-40B4-BE49-F238E27FC236}">
                <a16:creationId xmlns:a16="http://schemas.microsoft.com/office/drawing/2014/main" id="{B8040069-CCC9-498B-8FAC-FFDD817F7DC0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9956800"/>
            <a:ext cx="396875" cy="133350"/>
            <a:chOff x="330" y="1453"/>
            <a:chExt cx="250" cy="84"/>
          </a:xfrm>
        </p:grpSpPr>
        <p:sp>
          <p:nvSpPr>
            <p:cNvPr id="15714" name="WordArt 354">
              <a:extLst>
                <a:ext uri="{FF2B5EF4-FFF2-40B4-BE49-F238E27FC236}">
                  <a16:creationId xmlns:a16="http://schemas.microsoft.com/office/drawing/2014/main" id="{E74F03F7-B1A1-4E04-9344-C4B3D6D08D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4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  <p:sp>
          <p:nvSpPr>
            <p:cNvPr id="15715" name="WordArt 355">
              <a:extLst>
                <a:ext uri="{FF2B5EF4-FFF2-40B4-BE49-F238E27FC236}">
                  <a16:creationId xmlns:a16="http://schemas.microsoft.com/office/drawing/2014/main" id="{960626FB-FD8C-447F-AB63-6F1203B2D1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4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</p:grpSp>
      <p:grpSp>
        <p:nvGrpSpPr>
          <p:cNvPr id="15716" name="Group 356">
            <a:extLst>
              <a:ext uri="{FF2B5EF4-FFF2-40B4-BE49-F238E27FC236}">
                <a16:creationId xmlns:a16="http://schemas.microsoft.com/office/drawing/2014/main" id="{1BA70750-FD78-4B24-8EE7-33C403C5E37F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5545138"/>
            <a:ext cx="396875" cy="133350"/>
            <a:chOff x="699" y="1820"/>
            <a:chExt cx="250" cy="84"/>
          </a:xfrm>
        </p:grpSpPr>
        <p:sp>
          <p:nvSpPr>
            <p:cNvPr id="15717" name="WordArt 357">
              <a:extLst>
                <a:ext uri="{FF2B5EF4-FFF2-40B4-BE49-F238E27FC236}">
                  <a16:creationId xmlns:a16="http://schemas.microsoft.com/office/drawing/2014/main" id="{B6312A86-B7C9-41D4-9D33-BDFCCE2159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  <p:sp>
          <p:nvSpPr>
            <p:cNvPr id="15718" name="WordArt 358">
              <a:extLst>
                <a:ext uri="{FF2B5EF4-FFF2-40B4-BE49-F238E27FC236}">
                  <a16:creationId xmlns:a16="http://schemas.microsoft.com/office/drawing/2014/main" id="{8416F0CB-3B06-4DC7-997A-F157BFDB6F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</p:grpSp>
      <p:grpSp>
        <p:nvGrpSpPr>
          <p:cNvPr id="15719" name="Group 359">
            <a:extLst>
              <a:ext uri="{FF2B5EF4-FFF2-40B4-BE49-F238E27FC236}">
                <a16:creationId xmlns:a16="http://schemas.microsoft.com/office/drawing/2014/main" id="{0F45D936-9FD6-48D1-B35F-E7AE355426B0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6670675"/>
            <a:ext cx="396875" cy="133350"/>
            <a:chOff x="330" y="1793"/>
            <a:chExt cx="250" cy="84"/>
          </a:xfrm>
        </p:grpSpPr>
        <p:sp>
          <p:nvSpPr>
            <p:cNvPr id="15720" name="WordArt 360">
              <a:extLst>
                <a:ext uri="{FF2B5EF4-FFF2-40B4-BE49-F238E27FC236}">
                  <a16:creationId xmlns:a16="http://schemas.microsoft.com/office/drawing/2014/main" id="{04EB2227-EB20-4F9B-A02C-D1DAF4A936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7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  <p:sp>
          <p:nvSpPr>
            <p:cNvPr id="15721" name="WordArt 361">
              <a:extLst>
                <a:ext uri="{FF2B5EF4-FFF2-40B4-BE49-F238E27FC236}">
                  <a16:creationId xmlns:a16="http://schemas.microsoft.com/office/drawing/2014/main" id="{3D7AE340-1BE1-4FB0-9C28-7AA60F1686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7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</p:grpSp>
      <p:grpSp>
        <p:nvGrpSpPr>
          <p:cNvPr id="15722" name="Group 362">
            <a:extLst>
              <a:ext uri="{FF2B5EF4-FFF2-40B4-BE49-F238E27FC236}">
                <a16:creationId xmlns:a16="http://schemas.microsoft.com/office/drawing/2014/main" id="{60361296-7098-4D44-9504-8B026490BE2D}"/>
              </a:ext>
            </a:extLst>
          </p:cNvPr>
          <p:cNvGrpSpPr>
            <a:grpSpLocks/>
          </p:cNvGrpSpPr>
          <p:nvPr/>
        </p:nvGrpSpPr>
        <p:grpSpPr bwMode="auto">
          <a:xfrm>
            <a:off x="3594100" y="6221413"/>
            <a:ext cx="396875" cy="133350"/>
            <a:chOff x="699" y="1964"/>
            <a:chExt cx="250" cy="84"/>
          </a:xfrm>
        </p:grpSpPr>
        <p:sp>
          <p:nvSpPr>
            <p:cNvPr id="15723" name="WordArt 363">
              <a:extLst>
                <a:ext uri="{FF2B5EF4-FFF2-40B4-BE49-F238E27FC236}">
                  <a16:creationId xmlns:a16="http://schemas.microsoft.com/office/drawing/2014/main" id="{515DF2F4-BCE7-4F09-A31E-289D72A2F2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  <p:sp>
          <p:nvSpPr>
            <p:cNvPr id="15724" name="WordArt 364">
              <a:extLst>
                <a:ext uri="{FF2B5EF4-FFF2-40B4-BE49-F238E27FC236}">
                  <a16:creationId xmlns:a16="http://schemas.microsoft.com/office/drawing/2014/main" id="{DF70F817-DEB1-4E9F-BA35-CEE916989B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</p:grpSp>
      <p:grpSp>
        <p:nvGrpSpPr>
          <p:cNvPr id="15725" name="Group 365">
            <a:extLst>
              <a:ext uri="{FF2B5EF4-FFF2-40B4-BE49-F238E27FC236}">
                <a16:creationId xmlns:a16="http://schemas.microsoft.com/office/drawing/2014/main" id="{F292E2D6-8540-4EAF-9AEA-FA4FCB293C6A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4914900"/>
            <a:ext cx="396875" cy="133350"/>
            <a:chOff x="330" y="1937"/>
            <a:chExt cx="250" cy="84"/>
          </a:xfrm>
        </p:grpSpPr>
        <p:sp>
          <p:nvSpPr>
            <p:cNvPr id="15726" name="WordArt 366">
              <a:extLst>
                <a:ext uri="{FF2B5EF4-FFF2-40B4-BE49-F238E27FC236}">
                  <a16:creationId xmlns:a16="http://schemas.microsoft.com/office/drawing/2014/main" id="{3D795639-6C88-45FF-B5E0-200873EE9F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9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  <p:sp>
          <p:nvSpPr>
            <p:cNvPr id="15727" name="WordArt 367">
              <a:extLst>
                <a:ext uri="{FF2B5EF4-FFF2-40B4-BE49-F238E27FC236}">
                  <a16:creationId xmlns:a16="http://schemas.microsoft.com/office/drawing/2014/main" id="{08E6F60B-27CC-4B78-89D4-B3CF0B4BC2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9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</p:grpSp>
      <p:grpSp>
        <p:nvGrpSpPr>
          <p:cNvPr id="15728" name="Group 368">
            <a:extLst>
              <a:ext uri="{FF2B5EF4-FFF2-40B4-BE49-F238E27FC236}">
                <a16:creationId xmlns:a16="http://schemas.microsoft.com/office/drawing/2014/main" id="{C9582F4A-BAA3-41B2-AA26-75653F980A92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7526338"/>
            <a:ext cx="396875" cy="133350"/>
            <a:chOff x="699" y="2160"/>
            <a:chExt cx="250" cy="84"/>
          </a:xfrm>
        </p:grpSpPr>
        <p:sp>
          <p:nvSpPr>
            <p:cNvPr id="15729" name="WordArt 369">
              <a:extLst>
                <a:ext uri="{FF2B5EF4-FFF2-40B4-BE49-F238E27FC236}">
                  <a16:creationId xmlns:a16="http://schemas.microsoft.com/office/drawing/2014/main" id="{14AC2857-1C56-4A79-AEEA-8DE0867AC9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  <p:sp>
          <p:nvSpPr>
            <p:cNvPr id="15730" name="WordArt 370">
              <a:extLst>
                <a:ext uri="{FF2B5EF4-FFF2-40B4-BE49-F238E27FC236}">
                  <a16:creationId xmlns:a16="http://schemas.microsoft.com/office/drawing/2014/main" id="{9288C2C6-93D9-42CE-A582-5EB4FC8FB9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</p:grpSp>
      <p:grpSp>
        <p:nvGrpSpPr>
          <p:cNvPr id="15731" name="Group 371">
            <a:extLst>
              <a:ext uri="{FF2B5EF4-FFF2-40B4-BE49-F238E27FC236}">
                <a16:creationId xmlns:a16="http://schemas.microsoft.com/office/drawing/2014/main" id="{83F306F4-C1E0-4A81-997A-D69706EAA9EA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0675938"/>
            <a:ext cx="396875" cy="133350"/>
            <a:chOff x="330" y="2133"/>
            <a:chExt cx="250" cy="84"/>
          </a:xfrm>
        </p:grpSpPr>
        <p:sp>
          <p:nvSpPr>
            <p:cNvPr id="15732" name="WordArt 372">
              <a:extLst>
                <a:ext uri="{FF2B5EF4-FFF2-40B4-BE49-F238E27FC236}">
                  <a16:creationId xmlns:a16="http://schemas.microsoft.com/office/drawing/2014/main" id="{0394D64E-FC69-4425-9D43-59BBB92CFF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1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  <p:sp>
          <p:nvSpPr>
            <p:cNvPr id="15733" name="WordArt 373">
              <a:extLst>
                <a:ext uri="{FF2B5EF4-FFF2-40B4-BE49-F238E27FC236}">
                  <a16:creationId xmlns:a16="http://schemas.microsoft.com/office/drawing/2014/main" id="{9D4409F2-CF42-4029-94FD-C39276A934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1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</p:grpSp>
      <p:grpSp>
        <p:nvGrpSpPr>
          <p:cNvPr id="15734" name="Group 374">
            <a:extLst>
              <a:ext uri="{FF2B5EF4-FFF2-40B4-BE49-F238E27FC236}">
                <a16:creationId xmlns:a16="http://schemas.microsoft.com/office/drawing/2014/main" id="{253D06CB-3191-4392-A446-9FDF282AD451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7121525"/>
            <a:ext cx="396875" cy="133350"/>
            <a:chOff x="699" y="2304"/>
            <a:chExt cx="250" cy="84"/>
          </a:xfrm>
        </p:grpSpPr>
        <p:sp>
          <p:nvSpPr>
            <p:cNvPr id="15735" name="WordArt 375">
              <a:extLst>
                <a:ext uri="{FF2B5EF4-FFF2-40B4-BE49-F238E27FC236}">
                  <a16:creationId xmlns:a16="http://schemas.microsoft.com/office/drawing/2014/main" id="{1AECC613-CB7A-4E76-B097-9EFD0FF4B2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  <p:sp>
          <p:nvSpPr>
            <p:cNvPr id="15736" name="WordArt 376">
              <a:extLst>
                <a:ext uri="{FF2B5EF4-FFF2-40B4-BE49-F238E27FC236}">
                  <a16:creationId xmlns:a16="http://schemas.microsoft.com/office/drawing/2014/main" id="{E7FB2DD3-3803-4EA6-B469-AE1E1AC510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</p:grpSp>
      <p:grpSp>
        <p:nvGrpSpPr>
          <p:cNvPr id="15737" name="Group 377">
            <a:extLst>
              <a:ext uri="{FF2B5EF4-FFF2-40B4-BE49-F238E27FC236}">
                <a16:creationId xmlns:a16="http://schemas.microsoft.com/office/drawing/2014/main" id="{ACA34C25-F705-42AB-997A-36784BE91F86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326563"/>
            <a:ext cx="396875" cy="133350"/>
            <a:chOff x="330" y="2277"/>
            <a:chExt cx="250" cy="84"/>
          </a:xfrm>
        </p:grpSpPr>
        <p:sp>
          <p:nvSpPr>
            <p:cNvPr id="15738" name="WordArt 378">
              <a:extLst>
                <a:ext uri="{FF2B5EF4-FFF2-40B4-BE49-F238E27FC236}">
                  <a16:creationId xmlns:a16="http://schemas.microsoft.com/office/drawing/2014/main" id="{D0083D93-66A4-4EA2-A339-89A9C7398C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2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  <p:sp>
          <p:nvSpPr>
            <p:cNvPr id="15739" name="WordArt 379">
              <a:extLst>
                <a:ext uri="{FF2B5EF4-FFF2-40B4-BE49-F238E27FC236}">
                  <a16:creationId xmlns:a16="http://schemas.microsoft.com/office/drawing/2014/main" id="{6DCD6A20-8992-4C7E-B620-A309463423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2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</p:grpSp>
      <p:grpSp>
        <p:nvGrpSpPr>
          <p:cNvPr id="15740" name="Group 380">
            <a:extLst>
              <a:ext uri="{FF2B5EF4-FFF2-40B4-BE49-F238E27FC236}">
                <a16:creationId xmlns:a16="http://schemas.microsoft.com/office/drawing/2014/main" id="{6BE11266-7E7B-4514-8F2D-7D7D9AA056E9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3340100"/>
            <a:ext cx="396875" cy="133350"/>
            <a:chOff x="777" y="2753"/>
            <a:chExt cx="250" cy="84"/>
          </a:xfrm>
        </p:grpSpPr>
        <p:sp>
          <p:nvSpPr>
            <p:cNvPr id="15741" name="WordArt 381">
              <a:extLst>
                <a:ext uri="{FF2B5EF4-FFF2-40B4-BE49-F238E27FC236}">
                  <a16:creationId xmlns:a16="http://schemas.microsoft.com/office/drawing/2014/main" id="{E60103E1-E80D-4D94-ACDA-EBB301668E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7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  <p:sp>
          <p:nvSpPr>
            <p:cNvPr id="15742" name="WordArt 382">
              <a:extLst>
                <a:ext uri="{FF2B5EF4-FFF2-40B4-BE49-F238E27FC236}">
                  <a16:creationId xmlns:a16="http://schemas.microsoft.com/office/drawing/2014/main" id="{C1DBFD7B-D897-4F7C-8C23-91C9C6155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7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</p:grpSp>
      <p:grpSp>
        <p:nvGrpSpPr>
          <p:cNvPr id="15743" name="Group 383">
            <a:extLst>
              <a:ext uri="{FF2B5EF4-FFF2-40B4-BE49-F238E27FC236}">
                <a16:creationId xmlns:a16="http://schemas.microsoft.com/office/drawing/2014/main" id="{1F9917CC-8D28-4A68-A5B1-EE763189E7FA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4375150"/>
            <a:ext cx="396875" cy="133350"/>
            <a:chOff x="408" y="2726"/>
            <a:chExt cx="250" cy="84"/>
          </a:xfrm>
        </p:grpSpPr>
        <p:sp>
          <p:nvSpPr>
            <p:cNvPr id="15744" name="WordArt 384">
              <a:extLst>
                <a:ext uri="{FF2B5EF4-FFF2-40B4-BE49-F238E27FC236}">
                  <a16:creationId xmlns:a16="http://schemas.microsoft.com/office/drawing/2014/main" id="{8E32437E-CB3A-4570-95AD-E523BCD952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  <p:sp>
          <p:nvSpPr>
            <p:cNvPr id="15745" name="WordArt 385">
              <a:extLst>
                <a:ext uri="{FF2B5EF4-FFF2-40B4-BE49-F238E27FC236}">
                  <a16:creationId xmlns:a16="http://schemas.microsoft.com/office/drawing/2014/main" id="{8C5BEC46-41F9-4831-B772-3A326CEE21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</p:grpSp>
      <p:grpSp>
        <p:nvGrpSpPr>
          <p:cNvPr id="15746" name="Group 386">
            <a:extLst>
              <a:ext uri="{FF2B5EF4-FFF2-40B4-BE49-F238E27FC236}">
                <a16:creationId xmlns:a16="http://schemas.microsoft.com/office/drawing/2014/main" id="{1CAC9181-7FB1-4590-A314-B77FD484E9D4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2890838"/>
            <a:ext cx="396875" cy="133350"/>
            <a:chOff x="777" y="2897"/>
            <a:chExt cx="250" cy="84"/>
          </a:xfrm>
        </p:grpSpPr>
        <p:sp>
          <p:nvSpPr>
            <p:cNvPr id="15747" name="WordArt 387">
              <a:extLst>
                <a:ext uri="{FF2B5EF4-FFF2-40B4-BE49-F238E27FC236}">
                  <a16:creationId xmlns:a16="http://schemas.microsoft.com/office/drawing/2014/main" id="{0A9AE294-2E75-479B-862C-7CA602F95C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8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  <p:sp>
          <p:nvSpPr>
            <p:cNvPr id="15748" name="WordArt 388">
              <a:extLst>
                <a:ext uri="{FF2B5EF4-FFF2-40B4-BE49-F238E27FC236}">
                  <a16:creationId xmlns:a16="http://schemas.microsoft.com/office/drawing/2014/main" id="{37DF4DC5-FECD-4D3D-BF38-32D1BE288D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8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</p:grpSp>
      <p:grpSp>
        <p:nvGrpSpPr>
          <p:cNvPr id="15749" name="Group 389">
            <a:extLst>
              <a:ext uri="{FF2B5EF4-FFF2-40B4-BE49-F238E27FC236}">
                <a16:creationId xmlns:a16="http://schemas.microsoft.com/office/drawing/2014/main" id="{F213C861-F236-4270-9FBE-8AC4AD0C8069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1179513"/>
            <a:ext cx="396875" cy="133350"/>
            <a:chOff x="408" y="2870"/>
            <a:chExt cx="250" cy="84"/>
          </a:xfrm>
        </p:grpSpPr>
        <p:sp>
          <p:nvSpPr>
            <p:cNvPr id="15750" name="WordArt 390">
              <a:extLst>
                <a:ext uri="{FF2B5EF4-FFF2-40B4-BE49-F238E27FC236}">
                  <a16:creationId xmlns:a16="http://schemas.microsoft.com/office/drawing/2014/main" id="{07E3BC02-17CC-46C5-808B-AEC8F60F22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  <p:sp>
          <p:nvSpPr>
            <p:cNvPr id="15751" name="WordArt 391">
              <a:extLst>
                <a:ext uri="{FF2B5EF4-FFF2-40B4-BE49-F238E27FC236}">
                  <a16:creationId xmlns:a16="http://schemas.microsoft.com/office/drawing/2014/main" id="{D9E21B68-83FD-40BE-AFE5-1F20FE6A3F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</p:grpSp>
      <p:grpSp>
        <p:nvGrpSpPr>
          <p:cNvPr id="15752" name="Group 392">
            <a:extLst>
              <a:ext uri="{FF2B5EF4-FFF2-40B4-BE49-F238E27FC236}">
                <a16:creationId xmlns:a16="http://schemas.microsoft.com/office/drawing/2014/main" id="{C0A59171-E139-4715-8EFD-ED843BE4B37E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2035175"/>
            <a:ext cx="396875" cy="133350"/>
            <a:chOff x="1152" y="2077"/>
            <a:chExt cx="250" cy="84"/>
          </a:xfrm>
        </p:grpSpPr>
        <p:sp>
          <p:nvSpPr>
            <p:cNvPr id="15753" name="WordArt 393">
              <a:extLst>
                <a:ext uri="{FF2B5EF4-FFF2-40B4-BE49-F238E27FC236}">
                  <a16:creationId xmlns:a16="http://schemas.microsoft.com/office/drawing/2014/main" id="{37D7484D-95D2-4CAD-8704-BDE3286768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  <p:sp>
          <p:nvSpPr>
            <p:cNvPr id="15754" name="WordArt 394">
              <a:extLst>
                <a:ext uri="{FF2B5EF4-FFF2-40B4-BE49-F238E27FC236}">
                  <a16:creationId xmlns:a16="http://schemas.microsoft.com/office/drawing/2014/main" id="{F68918B0-AA5C-4CCC-BE1E-F8CECC9AB4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</p:grpSp>
      <p:grpSp>
        <p:nvGrpSpPr>
          <p:cNvPr id="15755" name="Group 395">
            <a:extLst>
              <a:ext uri="{FF2B5EF4-FFF2-40B4-BE49-F238E27FC236}">
                <a16:creationId xmlns:a16="http://schemas.microsoft.com/office/drawing/2014/main" id="{378B1EBB-FA96-4D58-AF5F-FD22FD7A2B69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90613"/>
            <a:ext cx="396875" cy="133350"/>
            <a:chOff x="1152" y="2273"/>
            <a:chExt cx="250" cy="84"/>
          </a:xfrm>
        </p:grpSpPr>
        <p:sp>
          <p:nvSpPr>
            <p:cNvPr id="15756" name="WordArt 396">
              <a:extLst>
                <a:ext uri="{FF2B5EF4-FFF2-40B4-BE49-F238E27FC236}">
                  <a16:creationId xmlns:a16="http://schemas.microsoft.com/office/drawing/2014/main" id="{68F1393D-C16E-4C25-9494-A9D2B8693C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  <p:sp>
          <p:nvSpPr>
            <p:cNvPr id="15757" name="WordArt 397">
              <a:extLst>
                <a:ext uri="{FF2B5EF4-FFF2-40B4-BE49-F238E27FC236}">
                  <a16:creationId xmlns:a16="http://schemas.microsoft.com/office/drawing/2014/main" id="{86F8C2D1-41FD-4EF9-8489-5D7ABD2044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</p:grpSp>
      <p:grpSp>
        <p:nvGrpSpPr>
          <p:cNvPr id="15758" name="Group 398">
            <a:extLst>
              <a:ext uri="{FF2B5EF4-FFF2-40B4-BE49-F238E27FC236}">
                <a16:creationId xmlns:a16="http://schemas.microsoft.com/office/drawing/2014/main" id="{9493B231-75E5-4976-AFF6-7A3F6E5307D1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351088"/>
            <a:ext cx="396875" cy="133350"/>
            <a:chOff x="1152" y="2417"/>
            <a:chExt cx="250" cy="84"/>
          </a:xfrm>
        </p:grpSpPr>
        <p:sp>
          <p:nvSpPr>
            <p:cNvPr id="15759" name="WordArt 399">
              <a:extLst>
                <a:ext uri="{FF2B5EF4-FFF2-40B4-BE49-F238E27FC236}">
                  <a16:creationId xmlns:a16="http://schemas.microsoft.com/office/drawing/2014/main" id="{75D74968-6849-4E4C-AE8A-9DEBBA32D6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  <p:sp>
          <p:nvSpPr>
            <p:cNvPr id="15760" name="WordArt 400">
              <a:extLst>
                <a:ext uri="{FF2B5EF4-FFF2-40B4-BE49-F238E27FC236}">
                  <a16:creationId xmlns:a16="http://schemas.microsoft.com/office/drawing/2014/main" id="{DE49E0D6-0C3E-4C4D-ABA0-90024F88BA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8" name="Group 304">
            <a:extLst>
              <a:ext uri="{FF2B5EF4-FFF2-40B4-BE49-F238E27FC236}">
                <a16:creationId xmlns:a16="http://schemas.microsoft.com/office/drawing/2014/main" id="{24882D91-6831-4914-9874-DA4481D1A9F3}"/>
              </a:ext>
            </a:extLst>
          </p:cNvPr>
          <p:cNvGrpSpPr>
            <a:grpSpLocks/>
          </p:cNvGrpSpPr>
          <p:nvPr/>
        </p:nvGrpSpPr>
        <p:grpSpPr bwMode="auto">
          <a:xfrm>
            <a:off x="1109663" y="190500"/>
            <a:ext cx="7921625" cy="12241213"/>
            <a:chOff x="699" y="120"/>
            <a:chExt cx="4990" cy="7711"/>
          </a:xfrm>
        </p:grpSpPr>
        <p:sp>
          <p:nvSpPr>
            <p:cNvPr id="16643" name="Freeform 259">
              <a:extLst>
                <a:ext uri="{FF2B5EF4-FFF2-40B4-BE49-F238E27FC236}">
                  <a16:creationId xmlns:a16="http://schemas.microsoft.com/office/drawing/2014/main" id="{2AA7E3B4-AD4A-4052-9AC5-31F3A4BA9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1084"/>
              <a:ext cx="1134" cy="1814"/>
            </a:xfrm>
            <a:custGeom>
              <a:avLst/>
              <a:gdLst>
                <a:gd name="T0" fmla="*/ 113 w 1134"/>
                <a:gd name="T1" fmla="*/ 1530 h 1814"/>
                <a:gd name="T2" fmla="*/ 56 w 1134"/>
                <a:gd name="T3" fmla="*/ 1304 h 1814"/>
                <a:gd name="T4" fmla="*/ 0 w 1134"/>
                <a:gd name="T5" fmla="*/ 1134 h 1814"/>
                <a:gd name="T6" fmla="*/ 56 w 1134"/>
                <a:gd name="T7" fmla="*/ 850 h 1814"/>
                <a:gd name="T8" fmla="*/ 0 w 1134"/>
                <a:gd name="T9" fmla="*/ 737 h 1814"/>
                <a:gd name="T10" fmla="*/ 56 w 1134"/>
                <a:gd name="T11" fmla="*/ 680 h 1814"/>
                <a:gd name="T12" fmla="*/ 113 w 1134"/>
                <a:gd name="T13" fmla="*/ 623 h 1814"/>
                <a:gd name="T14" fmla="*/ 170 w 1134"/>
                <a:gd name="T15" fmla="*/ 567 h 1814"/>
                <a:gd name="T16" fmla="*/ 113 w 1134"/>
                <a:gd name="T17" fmla="*/ 453 h 1814"/>
                <a:gd name="T18" fmla="*/ 170 w 1134"/>
                <a:gd name="T19" fmla="*/ 396 h 1814"/>
                <a:gd name="T20" fmla="*/ 56 w 1134"/>
                <a:gd name="T21" fmla="*/ 283 h 1814"/>
                <a:gd name="T22" fmla="*/ 170 w 1134"/>
                <a:gd name="T23" fmla="*/ 170 h 1814"/>
                <a:gd name="T24" fmla="*/ 226 w 1134"/>
                <a:gd name="T25" fmla="*/ 56 h 1814"/>
                <a:gd name="T26" fmla="*/ 340 w 1134"/>
                <a:gd name="T27" fmla="*/ 0 h 1814"/>
                <a:gd name="T28" fmla="*/ 453 w 1134"/>
                <a:gd name="T29" fmla="*/ 56 h 1814"/>
                <a:gd name="T30" fmla="*/ 510 w 1134"/>
                <a:gd name="T31" fmla="*/ 113 h 1814"/>
                <a:gd name="T32" fmla="*/ 680 w 1134"/>
                <a:gd name="T33" fmla="*/ 396 h 1814"/>
                <a:gd name="T34" fmla="*/ 737 w 1134"/>
                <a:gd name="T35" fmla="*/ 453 h 1814"/>
                <a:gd name="T36" fmla="*/ 907 w 1134"/>
                <a:gd name="T37" fmla="*/ 510 h 1814"/>
                <a:gd name="T38" fmla="*/ 964 w 1134"/>
                <a:gd name="T39" fmla="*/ 567 h 1814"/>
                <a:gd name="T40" fmla="*/ 1020 w 1134"/>
                <a:gd name="T41" fmla="*/ 680 h 1814"/>
                <a:gd name="T42" fmla="*/ 1134 w 1134"/>
                <a:gd name="T43" fmla="*/ 793 h 1814"/>
                <a:gd name="T44" fmla="*/ 1077 w 1134"/>
                <a:gd name="T45" fmla="*/ 907 h 1814"/>
                <a:gd name="T46" fmla="*/ 1020 w 1134"/>
                <a:gd name="T47" fmla="*/ 1134 h 1814"/>
                <a:gd name="T48" fmla="*/ 1077 w 1134"/>
                <a:gd name="T49" fmla="*/ 1304 h 1814"/>
                <a:gd name="T50" fmla="*/ 1020 w 1134"/>
                <a:gd name="T51" fmla="*/ 1360 h 1814"/>
                <a:gd name="T52" fmla="*/ 1077 w 1134"/>
                <a:gd name="T53" fmla="*/ 1417 h 1814"/>
                <a:gd name="T54" fmla="*/ 1134 w 1134"/>
                <a:gd name="T55" fmla="*/ 1530 h 1814"/>
                <a:gd name="T56" fmla="*/ 1077 w 1134"/>
                <a:gd name="T57" fmla="*/ 1587 h 1814"/>
                <a:gd name="T58" fmla="*/ 1020 w 1134"/>
                <a:gd name="T59" fmla="*/ 1644 h 1814"/>
                <a:gd name="T60" fmla="*/ 907 w 1134"/>
                <a:gd name="T61" fmla="*/ 1701 h 1814"/>
                <a:gd name="T62" fmla="*/ 850 w 1134"/>
                <a:gd name="T63" fmla="*/ 1757 h 1814"/>
                <a:gd name="T64" fmla="*/ 793 w 1134"/>
                <a:gd name="T65" fmla="*/ 1701 h 1814"/>
                <a:gd name="T66" fmla="*/ 680 w 1134"/>
                <a:gd name="T67" fmla="*/ 1757 h 1814"/>
                <a:gd name="T68" fmla="*/ 567 w 1134"/>
                <a:gd name="T69" fmla="*/ 1814 h 1814"/>
                <a:gd name="T70" fmla="*/ 226 w 1134"/>
                <a:gd name="T71" fmla="*/ 1757 h 1814"/>
                <a:gd name="T72" fmla="*/ 170 w 1134"/>
                <a:gd name="T73" fmla="*/ 158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814">
                  <a:moveTo>
                    <a:pt x="113" y="1587"/>
                  </a:moveTo>
                  <a:lnTo>
                    <a:pt x="113" y="1530"/>
                  </a:lnTo>
                  <a:lnTo>
                    <a:pt x="56" y="1530"/>
                  </a:lnTo>
                  <a:lnTo>
                    <a:pt x="56" y="1304"/>
                  </a:lnTo>
                  <a:lnTo>
                    <a:pt x="0" y="1304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6"/>
                  </a:lnTo>
                  <a:lnTo>
                    <a:pt x="56" y="396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80" y="113"/>
                  </a:lnTo>
                  <a:lnTo>
                    <a:pt x="680" y="396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907" y="453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1020" y="567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1077" y="793"/>
                  </a:lnTo>
                  <a:lnTo>
                    <a:pt x="1077" y="907"/>
                  </a:lnTo>
                  <a:lnTo>
                    <a:pt x="1020" y="907"/>
                  </a:lnTo>
                  <a:lnTo>
                    <a:pt x="1020" y="1134"/>
                  </a:lnTo>
                  <a:lnTo>
                    <a:pt x="1077" y="1134"/>
                  </a:lnTo>
                  <a:lnTo>
                    <a:pt x="1077" y="1304"/>
                  </a:lnTo>
                  <a:lnTo>
                    <a:pt x="1020" y="1304"/>
                  </a:lnTo>
                  <a:lnTo>
                    <a:pt x="1020" y="1360"/>
                  </a:lnTo>
                  <a:lnTo>
                    <a:pt x="1077" y="1360"/>
                  </a:lnTo>
                  <a:lnTo>
                    <a:pt x="1077" y="1417"/>
                  </a:lnTo>
                  <a:lnTo>
                    <a:pt x="1134" y="1417"/>
                  </a:lnTo>
                  <a:lnTo>
                    <a:pt x="1134" y="1530"/>
                  </a:lnTo>
                  <a:lnTo>
                    <a:pt x="1077" y="1530"/>
                  </a:lnTo>
                  <a:lnTo>
                    <a:pt x="1077" y="1587"/>
                  </a:lnTo>
                  <a:lnTo>
                    <a:pt x="1020" y="1587"/>
                  </a:lnTo>
                  <a:lnTo>
                    <a:pt x="1020" y="1644"/>
                  </a:lnTo>
                  <a:lnTo>
                    <a:pt x="907" y="1644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850" y="1757"/>
                  </a:lnTo>
                  <a:lnTo>
                    <a:pt x="793" y="1757"/>
                  </a:lnTo>
                  <a:lnTo>
                    <a:pt x="793" y="1701"/>
                  </a:lnTo>
                  <a:lnTo>
                    <a:pt x="680" y="1701"/>
                  </a:lnTo>
                  <a:lnTo>
                    <a:pt x="680" y="1757"/>
                  </a:lnTo>
                  <a:lnTo>
                    <a:pt x="567" y="1757"/>
                  </a:lnTo>
                  <a:lnTo>
                    <a:pt x="567" y="1814"/>
                  </a:lnTo>
                  <a:lnTo>
                    <a:pt x="226" y="1814"/>
                  </a:lnTo>
                  <a:lnTo>
                    <a:pt x="226" y="1757"/>
                  </a:lnTo>
                  <a:lnTo>
                    <a:pt x="170" y="1757"/>
                  </a:lnTo>
                  <a:lnTo>
                    <a:pt x="170" y="1587"/>
                  </a:lnTo>
                  <a:lnTo>
                    <a:pt x="113" y="158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D85B6F47-7000-4013-9015-928B1C832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2501"/>
              <a:ext cx="1814" cy="1644"/>
            </a:xfrm>
            <a:custGeom>
              <a:avLst/>
              <a:gdLst>
                <a:gd name="T0" fmla="*/ 680 w 1814"/>
                <a:gd name="T1" fmla="*/ 0 h 1644"/>
                <a:gd name="T2" fmla="*/ 907 w 1814"/>
                <a:gd name="T3" fmla="*/ 113 h 1644"/>
                <a:gd name="T4" fmla="*/ 964 w 1814"/>
                <a:gd name="T5" fmla="*/ 170 h 1644"/>
                <a:gd name="T6" fmla="*/ 1020 w 1814"/>
                <a:gd name="T7" fmla="*/ 284 h 1644"/>
                <a:gd name="T8" fmla="*/ 964 w 1814"/>
                <a:gd name="T9" fmla="*/ 340 h 1644"/>
                <a:gd name="T10" fmla="*/ 1077 w 1814"/>
                <a:gd name="T11" fmla="*/ 397 h 1644"/>
                <a:gd name="T12" fmla="*/ 1134 w 1814"/>
                <a:gd name="T13" fmla="*/ 454 h 1644"/>
                <a:gd name="T14" fmla="*/ 1247 w 1814"/>
                <a:gd name="T15" fmla="*/ 397 h 1644"/>
                <a:gd name="T16" fmla="*/ 1361 w 1814"/>
                <a:gd name="T17" fmla="*/ 340 h 1644"/>
                <a:gd name="T18" fmla="*/ 1531 w 1814"/>
                <a:gd name="T19" fmla="*/ 397 h 1644"/>
                <a:gd name="T20" fmla="*/ 1701 w 1814"/>
                <a:gd name="T21" fmla="*/ 227 h 1644"/>
                <a:gd name="T22" fmla="*/ 1757 w 1814"/>
                <a:gd name="T23" fmla="*/ 397 h 1644"/>
                <a:gd name="T24" fmla="*/ 1814 w 1814"/>
                <a:gd name="T25" fmla="*/ 567 h 1644"/>
                <a:gd name="T26" fmla="*/ 1757 w 1814"/>
                <a:gd name="T27" fmla="*/ 624 h 1644"/>
                <a:gd name="T28" fmla="*/ 1701 w 1814"/>
                <a:gd name="T29" fmla="*/ 737 h 1644"/>
                <a:gd name="T30" fmla="*/ 1644 w 1814"/>
                <a:gd name="T31" fmla="*/ 794 h 1644"/>
                <a:gd name="T32" fmla="*/ 1417 w 1814"/>
                <a:gd name="T33" fmla="*/ 851 h 1644"/>
                <a:gd name="T34" fmla="*/ 1361 w 1814"/>
                <a:gd name="T35" fmla="*/ 1021 h 1644"/>
                <a:gd name="T36" fmla="*/ 1417 w 1814"/>
                <a:gd name="T37" fmla="*/ 1134 h 1644"/>
                <a:gd name="T38" fmla="*/ 1361 w 1814"/>
                <a:gd name="T39" fmla="*/ 1191 h 1644"/>
                <a:gd name="T40" fmla="*/ 1247 w 1814"/>
                <a:gd name="T41" fmla="*/ 1247 h 1644"/>
                <a:gd name="T42" fmla="*/ 1190 w 1814"/>
                <a:gd name="T43" fmla="*/ 1361 h 1644"/>
                <a:gd name="T44" fmla="*/ 1247 w 1814"/>
                <a:gd name="T45" fmla="*/ 1418 h 1644"/>
                <a:gd name="T46" fmla="*/ 1361 w 1814"/>
                <a:gd name="T47" fmla="*/ 1474 h 1644"/>
                <a:gd name="T48" fmla="*/ 1417 w 1814"/>
                <a:gd name="T49" fmla="*/ 1531 h 1644"/>
                <a:gd name="T50" fmla="*/ 1474 w 1814"/>
                <a:gd name="T51" fmla="*/ 1588 h 1644"/>
                <a:gd name="T52" fmla="*/ 1531 w 1814"/>
                <a:gd name="T53" fmla="*/ 1644 h 1644"/>
                <a:gd name="T54" fmla="*/ 1077 w 1814"/>
                <a:gd name="T55" fmla="*/ 1531 h 1644"/>
                <a:gd name="T56" fmla="*/ 1020 w 1814"/>
                <a:gd name="T57" fmla="*/ 1474 h 1644"/>
                <a:gd name="T58" fmla="*/ 964 w 1814"/>
                <a:gd name="T59" fmla="*/ 1588 h 1644"/>
                <a:gd name="T60" fmla="*/ 907 w 1814"/>
                <a:gd name="T61" fmla="*/ 1531 h 1644"/>
                <a:gd name="T62" fmla="*/ 850 w 1814"/>
                <a:gd name="T63" fmla="*/ 1474 h 1644"/>
                <a:gd name="T64" fmla="*/ 680 w 1814"/>
                <a:gd name="T65" fmla="*/ 1418 h 1644"/>
                <a:gd name="T66" fmla="*/ 623 w 1814"/>
                <a:gd name="T67" fmla="*/ 1361 h 1644"/>
                <a:gd name="T68" fmla="*/ 510 w 1814"/>
                <a:gd name="T69" fmla="*/ 1304 h 1644"/>
                <a:gd name="T70" fmla="*/ 397 w 1814"/>
                <a:gd name="T71" fmla="*/ 1361 h 1644"/>
                <a:gd name="T72" fmla="*/ 283 w 1814"/>
                <a:gd name="T73" fmla="*/ 1304 h 1644"/>
                <a:gd name="T74" fmla="*/ 170 w 1814"/>
                <a:gd name="T75" fmla="*/ 1247 h 1644"/>
                <a:gd name="T76" fmla="*/ 0 w 1814"/>
                <a:gd name="T77" fmla="*/ 1134 h 1644"/>
                <a:gd name="T78" fmla="*/ 56 w 1814"/>
                <a:gd name="T79" fmla="*/ 1077 h 1644"/>
                <a:gd name="T80" fmla="*/ 283 w 1814"/>
                <a:gd name="T81" fmla="*/ 964 h 1644"/>
                <a:gd name="T82" fmla="*/ 340 w 1814"/>
                <a:gd name="T83" fmla="*/ 907 h 1644"/>
                <a:gd name="T84" fmla="*/ 397 w 1814"/>
                <a:gd name="T85" fmla="*/ 794 h 1644"/>
                <a:gd name="T86" fmla="*/ 453 w 1814"/>
                <a:gd name="T87" fmla="*/ 737 h 1644"/>
                <a:gd name="T88" fmla="*/ 567 w 1814"/>
                <a:gd name="T89" fmla="*/ 454 h 1644"/>
                <a:gd name="T90" fmla="*/ 453 w 1814"/>
                <a:gd name="T91" fmla="*/ 397 h 1644"/>
                <a:gd name="T92" fmla="*/ 397 w 1814"/>
                <a:gd name="T93" fmla="*/ 284 h 1644"/>
                <a:gd name="T94" fmla="*/ 340 w 1814"/>
                <a:gd name="T95" fmla="*/ 227 h 1644"/>
                <a:gd name="T96" fmla="*/ 453 w 1814"/>
                <a:gd name="T97" fmla="*/ 170 h 1644"/>
                <a:gd name="T98" fmla="*/ 510 w 1814"/>
                <a:gd name="T99" fmla="*/ 113 h 1644"/>
                <a:gd name="T100" fmla="*/ 567 w 1814"/>
                <a:gd name="T101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14" h="1644">
                  <a:moveTo>
                    <a:pt x="567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84"/>
                  </a:lnTo>
                  <a:lnTo>
                    <a:pt x="1020" y="284"/>
                  </a:lnTo>
                  <a:lnTo>
                    <a:pt x="1020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531" y="397"/>
                  </a:lnTo>
                  <a:lnTo>
                    <a:pt x="1531" y="227"/>
                  </a:lnTo>
                  <a:lnTo>
                    <a:pt x="1701" y="227"/>
                  </a:lnTo>
                  <a:lnTo>
                    <a:pt x="1757" y="227"/>
                  </a:lnTo>
                  <a:lnTo>
                    <a:pt x="1757" y="397"/>
                  </a:lnTo>
                  <a:lnTo>
                    <a:pt x="1814" y="397"/>
                  </a:lnTo>
                  <a:lnTo>
                    <a:pt x="1814" y="567"/>
                  </a:lnTo>
                  <a:lnTo>
                    <a:pt x="1757" y="567"/>
                  </a:lnTo>
                  <a:lnTo>
                    <a:pt x="1757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794"/>
                  </a:lnTo>
                  <a:lnTo>
                    <a:pt x="1417" y="794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1021"/>
                  </a:lnTo>
                  <a:lnTo>
                    <a:pt x="1417" y="1021"/>
                  </a:lnTo>
                  <a:lnTo>
                    <a:pt x="1417" y="1134"/>
                  </a:lnTo>
                  <a:lnTo>
                    <a:pt x="1361" y="1134"/>
                  </a:lnTo>
                  <a:lnTo>
                    <a:pt x="1361" y="1191"/>
                  </a:lnTo>
                  <a:lnTo>
                    <a:pt x="1247" y="1191"/>
                  </a:lnTo>
                  <a:lnTo>
                    <a:pt x="1247" y="1247"/>
                  </a:lnTo>
                  <a:lnTo>
                    <a:pt x="1190" y="1247"/>
                  </a:lnTo>
                  <a:lnTo>
                    <a:pt x="1190" y="1361"/>
                  </a:lnTo>
                  <a:lnTo>
                    <a:pt x="1247" y="1361"/>
                  </a:lnTo>
                  <a:lnTo>
                    <a:pt x="1247" y="1418"/>
                  </a:lnTo>
                  <a:lnTo>
                    <a:pt x="1361" y="1418"/>
                  </a:lnTo>
                  <a:lnTo>
                    <a:pt x="1361" y="1474"/>
                  </a:lnTo>
                  <a:lnTo>
                    <a:pt x="1417" y="1474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588"/>
                  </a:lnTo>
                  <a:lnTo>
                    <a:pt x="1531" y="1588"/>
                  </a:lnTo>
                  <a:lnTo>
                    <a:pt x="1531" y="1644"/>
                  </a:lnTo>
                  <a:lnTo>
                    <a:pt x="1077" y="1644"/>
                  </a:lnTo>
                  <a:lnTo>
                    <a:pt x="1077" y="1531"/>
                  </a:lnTo>
                  <a:lnTo>
                    <a:pt x="1020" y="1531"/>
                  </a:lnTo>
                  <a:lnTo>
                    <a:pt x="1020" y="1474"/>
                  </a:lnTo>
                  <a:lnTo>
                    <a:pt x="964" y="1474"/>
                  </a:lnTo>
                  <a:lnTo>
                    <a:pt x="964" y="1588"/>
                  </a:lnTo>
                  <a:lnTo>
                    <a:pt x="907" y="1588"/>
                  </a:lnTo>
                  <a:lnTo>
                    <a:pt x="907" y="1531"/>
                  </a:lnTo>
                  <a:lnTo>
                    <a:pt x="850" y="1531"/>
                  </a:lnTo>
                  <a:lnTo>
                    <a:pt x="850" y="1474"/>
                  </a:lnTo>
                  <a:lnTo>
                    <a:pt x="680" y="1474"/>
                  </a:lnTo>
                  <a:lnTo>
                    <a:pt x="680" y="1418"/>
                  </a:lnTo>
                  <a:lnTo>
                    <a:pt x="623" y="1418"/>
                  </a:lnTo>
                  <a:lnTo>
                    <a:pt x="623" y="1361"/>
                  </a:lnTo>
                  <a:lnTo>
                    <a:pt x="510" y="1361"/>
                  </a:lnTo>
                  <a:lnTo>
                    <a:pt x="510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0" y="1247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283" y="1077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ED18F536-F37F-422D-AC28-0F95F7043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2785"/>
              <a:ext cx="567" cy="793"/>
            </a:xfrm>
            <a:custGeom>
              <a:avLst/>
              <a:gdLst>
                <a:gd name="T0" fmla="*/ 0 w 567"/>
                <a:gd name="T1" fmla="*/ 453 h 793"/>
                <a:gd name="T2" fmla="*/ 0 w 567"/>
                <a:gd name="T3" fmla="*/ 56 h 793"/>
                <a:gd name="T4" fmla="*/ 113 w 567"/>
                <a:gd name="T5" fmla="*/ 56 h 793"/>
                <a:gd name="T6" fmla="*/ 113 w 567"/>
                <a:gd name="T7" fmla="*/ 0 h 793"/>
                <a:gd name="T8" fmla="*/ 226 w 567"/>
                <a:gd name="T9" fmla="*/ 0 h 793"/>
                <a:gd name="T10" fmla="*/ 226 w 567"/>
                <a:gd name="T11" fmla="*/ 56 h 793"/>
                <a:gd name="T12" fmla="*/ 283 w 567"/>
                <a:gd name="T13" fmla="*/ 56 h 793"/>
                <a:gd name="T14" fmla="*/ 283 w 567"/>
                <a:gd name="T15" fmla="*/ 0 h 793"/>
                <a:gd name="T16" fmla="*/ 397 w 567"/>
                <a:gd name="T17" fmla="*/ 0 h 793"/>
                <a:gd name="T18" fmla="*/ 397 w 567"/>
                <a:gd name="T19" fmla="*/ 113 h 793"/>
                <a:gd name="T20" fmla="*/ 453 w 567"/>
                <a:gd name="T21" fmla="*/ 113 h 793"/>
                <a:gd name="T22" fmla="*/ 453 w 567"/>
                <a:gd name="T23" fmla="*/ 170 h 793"/>
                <a:gd name="T24" fmla="*/ 567 w 567"/>
                <a:gd name="T25" fmla="*/ 170 h 793"/>
                <a:gd name="T26" fmla="*/ 567 w 567"/>
                <a:gd name="T27" fmla="*/ 453 h 793"/>
                <a:gd name="T28" fmla="*/ 453 w 567"/>
                <a:gd name="T29" fmla="*/ 453 h 793"/>
                <a:gd name="T30" fmla="*/ 453 w 567"/>
                <a:gd name="T31" fmla="*/ 510 h 793"/>
                <a:gd name="T32" fmla="*/ 397 w 567"/>
                <a:gd name="T33" fmla="*/ 510 h 793"/>
                <a:gd name="T34" fmla="*/ 397 w 567"/>
                <a:gd name="T35" fmla="*/ 623 h 793"/>
                <a:gd name="T36" fmla="*/ 340 w 567"/>
                <a:gd name="T37" fmla="*/ 623 h 793"/>
                <a:gd name="T38" fmla="*/ 340 w 567"/>
                <a:gd name="T39" fmla="*/ 680 h 793"/>
                <a:gd name="T40" fmla="*/ 283 w 567"/>
                <a:gd name="T41" fmla="*/ 680 h 793"/>
                <a:gd name="T42" fmla="*/ 283 w 567"/>
                <a:gd name="T43" fmla="*/ 793 h 793"/>
                <a:gd name="T44" fmla="*/ 113 w 567"/>
                <a:gd name="T45" fmla="*/ 793 h 793"/>
                <a:gd name="T46" fmla="*/ 113 w 567"/>
                <a:gd name="T47" fmla="*/ 737 h 793"/>
                <a:gd name="T48" fmla="*/ 56 w 567"/>
                <a:gd name="T49" fmla="*/ 737 h 793"/>
                <a:gd name="T50" fmla="*/ 56 w 567"/>
                <a:gd name="T51" fmla="*/ 453 h 793"/>
                <a:gd name="T52" fmla="*/ 0 w 567"/>
                <a:gd name="T53" fmla="*/ 45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793">
                  <a:moveTo>
                    <a:pt x="0" y="453"/>
                  </a:move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97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DD07BEEE-7E48-4740-A7B0-21ED5EFF3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1991"/>
              <a:ext cx="2041" cy="1644"/>
            </a:xfrm>
            <a:custGeom>
              <a:avLst/>
              <a:gdLst>
                <a:gd name="T0" fmla="*/ 56 w 2041"/>
                <a:gd name="T1" fmla="*/ 1531 h 1644"/>
                <a:gd name="T2" fmla="*/ 0 w 2041"/>
                <a:gd name="T3" fmla="*/ 1361 h 1644"/>
                <a:gd name="T4" fmla="*/ 56 w 2041"/>
                <a:gd name="T5" fmla="*/ 1304 h 1644"/>
                <a:gd name="T6" fmla="*/ 283 w 2041"/>
                <a:gd name="T7" fmla="*/ 1247 h 1644"/>
                <a:gd name="T8" fmla="*/ 340 w 2041"/>
                <a:gd name="T9" fmla="*/ 1134 h 1644"/>
                <a:gd name="T10" fmla="*/ 396 w 2041"/>
                <a:gd name="T11" fmla="*/ 1077 h 1644"/>
                <a:gd name="T12" fmla="*/ 453 w 2041"/>
                <a:gd name="T13" fmla="*/ 907 h 1644"/>
                <a:gd name="T14" fmla="*/ 396 w 2041"/>
                <a:gd name="T15" fmla="*/ 737 h 1644"/>
                <a:gd name="T16" fmla="*/ 340 w 2041"/>
                <a:gd name="T17" fmla="*/ 623 h 1644"/>
                <a:gd name="T18" fmla="*/ 567 w 2041"/>
                <a:gd name="T19" fmla="*/ 510 h 1644"/>
                <a:gd name="T20" fmla="*/ 623 w 2041"/>
                <a:gd name="T21" fmla="*/ 453 h 1644"/>
                <a:gd name="T22" fmla="*/ 680 w 2041"/>
                <a:gd name="T23" fmla="*/ 283 h 1644"/>
                <a:gd name="T24" fmla="*/ 623 w 2041"/>
                <a:gd name="T25" fmla="*/ 227 h 1644"/>
                <a:gd name="T26" fmla="*/ 567 w 2041"/>
                <a:gd name="T27" fmla="*/ 113 h 1644"/>
                <a:gd name="T28" fmla="*/ 510 w 2041"/>
                <a:gd name="T29" fmla="*/ 0 h 1644"/>
                <a:gd name="T30" fmla="*/ 680 w 2041"/>
                <a:gd name="T31" fmla="*/ 56 h 1644"/>
                <a:gd name="T32" fmla="*/ 793 w 2041"/>
                <a:gd name="T33" fmla="*/ 113 h 1644"/>
                <a:gd name="T34" fmla="*/ 907 w 2041"/>
                <a:gd name="T35" fmla="*/ 170 h 1644"/>
                <a:gd name="T36" fmla="*/ 963 w 2041"/>
                <a:gd name="T37" fmla="*/ 113 h 1644"/>
                <a:gd name="T38" fmla="*/ 1247 w 2041"/>
                <a:gd name="T39" fmla="*/ 56 h 1644"/>
                <a:gd name="T40" fmla="*/ 1304 w 2041"/>
                <a:gd name="T41" fmla="*/ 113 h 1644"/>
                <a:gd name="T42" fmla="*/ 1360 w 2041"/>
                <a:gd name="T43" fmla="*/ 56 h 1644"/>
                <a:gd name="T44" fmla="*/ 1474 w 2041"/>
                <a:gd name="T45" fmla="*/ 170 h 1644"/>
                <a:gd name="T46" fmla="*/ 1417 w 2041"/>
                <a:gd name="T47" fmla="*/ 397 h 1644"/>
                <a:gd name="T48" fmla="*/ 1360 w 2041"/>
                <a:gd name="T49" fmla="*/ 623 h 1644"/>
                <a:gd name="T50" fmla="*/ 1304 w 2041"/>
                <a:gd name="T51" fmla="*/ 680 h 1644"/>
                <a:gd name="T52" fmla="*/ 1530 w 2041"/>
                <a:gd name="T53" fmla="*/ 737 h 1644"/>
                <a:gd name="T54" fmla="*/ 1587 w 2041"/>
                <a:gd name="T55" fmla="*/ 794 h 1644"/>
                <a:gd name="T56" fmla="*/ 1757 w 2041"/>
                <a:gd name="T57" fmla="*/ 850 h 1644"/>
                <a:gd name="T58" fmla="*/ 1871 w 2041"/>
                <a:gd name="T59" fmla="*/ 794 h 1644"/>
                <a:gd name="T60" fmla="*/ 1927 w 2041"/>
                <a:gd name="T61" fmla="*/ 737 h 1644"/>
                <a:gd name="T62" fmla="*/ 2041 w 2041"/>
                <a:gd name="T63" fmla="*/ 1020 h 1644"/>
                <a:gd name="T64" fmla="*/ 1927 w 2041"/>
                <a:gd name="T65" fmla="*/ 1077 h 1644"/>
                <a:gd name="T66" fmla="*/ 1814 w 2041"/>
                <a:gd name="T67" fmla="*/ 1134 h 1644"/>
                <a:gd name="T68" fmla="*/ 1757 w 2041"/>
                <a:gd name="T69" fmla="*/ 1304 h 1644"/>
                <a:gd name="T70" fmla="*/ 1701 w 2041"/>
                <a:gd name="T71" fmla="*/ 1361 h 1644"/>
                <a:gd name="T72" fmla="*/ 1587 w 2041"/>
                <a:gd name="T73" fmla="*/ 1417 h 1644"/>
                <a:gd name="T74" fmla="*/ 1474 w 2041"/>
                <a:gd name="T75" fmla="*/ 1474 h 1644"/>
                <a:gd name="T76" fmla="*/ 1360 w 2041"/>
                <a:gd name="T77" fmla="*/ 1417 h 1644"/>
                <a:gd name="T78" fmla="*/ 1247 w 2041"/>
                <a:gd name="T79" fmla="*/ 1361 h 1644"/>
                <a:gd name="T80" fmla="*/ 963 w 2041"/>
                <a:gd name="T81" fmla="*/ 1304 h 1644"/>
                <a:gd name="T82" fmla="*/ 850 w 2041"/>
                <a:gd name="T83" fmla="*/ 1361 h 1644"/>
                <a:gd name="T84" fmla="*/ 793 w 2041"/>
                <a:gd name="T85" fmla="*/ 1417 h 1644"/>
                <a:gd name="T86" fmla="*/ 737 w 2041"/>
                <a:gd name="T87" fmla="*/ 1531 h 1644"/>
                <a:gd name="T88" fmla="*/ 340 w 2041"/>
                <a:gd name="T89" fmla="*/ 1531 h 1644"/>
                <a:gd name="T90" fmla="*/ 283 w 2041"/>
                <a:gd name="T91" fmla="*/ 1587 h 1644"/>
                <a:gd name="T92" fmla="*/ 56 w 2041"/>
                <a:gd name="T93" fmla="*/ 1644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1" h="1644">
                  <a:moveTo>
                    <a:pt x="56" y="1644"/>
                  </a:moveTo>
                  <a:lnTo>
                    <a:pt x="56" y="1531"/>
                  </a:lnTo>
                  <a:lnTo>
                    <a:pt x="0" y="1531"/>
                  </a:lnTo>
                  <a:lnTo>
                    <a:pt x="0" y="1361"/>
                  </a:lnTo>
                  <a:lnTo>
                    <a:pt x="56" y="1361"/>
                  </a:lnTo>
                  <a:lnTo>
                    <a:pt x="56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396" y="1134"/>
                  </a:lnTo>
                  <a:lnTo>
                    <a:pt x="396" y="1077"/>
                  </a:lnTo>
                  <a:lnTo>
                    <a:pt x="453" y="1077"/>
                  </a:lnTo>
                  <a:lnTo>
                    <a:pt x="453" y="907"/>
                  </a:lnTo>
                  <a:lnTo>
                    <a:pt x="396" y="907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623"/>
                  </a:lnTo>
                  <a:lnTo>
                    <a:pt x="567" y="623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680" y="453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56"/>
                  </a:lnTo>
                  <a:lnTo>
                    <a:pt x="793" y="56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3" y="170"/>
                  </a:lnTo>
                  <a:lnTo>
                    <a:pt x="963" y="113"/>
                  </a:lnTo>
                  <a:lnTo>
                    <a:pt x="1247" y="113"/>
                  </a:lnTo>
                  <a:lnTo>
                    <a:pt x="1247" y="56"/>
                  </a:lnTo>
                  <a:lnTo>
                    <a:pt x="1304" y="56"/>
                  </a:lnTo>
                  <a:lnTo>
                    <a:pt x="1304" y="113"/>
                  </a:lnTo>
                  <a:lnTo>
                    <a:pt x="1360" y="113"/>
                  </a:lnTo>
                  <a:lnTo>
                    <a:pt x="1360" y="56"/>
                  </a:lnTo>
                  <a:lnTo>
                    <a:pt x="1474" y="56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397"/>
                  </a:lnTo>
                  <a:lnTo>
                    <a:pt x="1360" y="397"/>
                  </a:lnTo>
                  <a:lnTo>
                    <a:pt x="1360" y="623"/>
                  </a:lnTo>
                  <a:lnTo>
                    <a:pt x="1304" y="623"/>
                  </a:lnTo>
                  <a:lnTo>
                    <a:pt x="1304" y="680"/>
                  </a:lnTo>
                  <a:lnTo>
                    <a:pt x="1530" y="680"/>
                  </a:lnTo>
                  <a:lnTo>
                    <a:pt x="1530" y="737"/>
                  </a:lnTo>
                  <a:lnTo>
                    <a:pt x="1587" y="737"/>
                  </a:lnTo>
                  <a:lnTo>
                    <a:pt x="1587" y="794"/>
                  </a:lnTo>
                  <a:lnTo>
                    <a:pt x="1757" y="794"/>
                  </a:lnTo>
                  <a:lnTo>
                    <a:pt x="1757" y="850"/>
                  </a:lnTo>
                  <a:lnTo>
                    <a:pt x="1871" y="850"/>
                  </a:lnTo>
                  <a:lnTo>
                    <a:pt x="1871" y="794"/>
                  </a:lnTo>
                  <a:lnTo>
                    <a:pt x="1927" y="794"/>
                  </a:lnTo>
                  <a:lnTo>
                    <a:pt x="1927" y="737"/>
                  </a:lnTo>
                  <a:lnTo>
                    <a:pt x="2041" y="737"/>
                  </a:lnTo>
                  <a:lnTo>
                    <a:pt x="2041" y="1020"/>
                  </a:lnTo>
                  <a:lnTo>
                    <a:pt x="1927" y="1020"/>
                  </a:lnTo>
                  <a:lnTo>
                    <a:pt x="1927" y="1077"/>
                  </a:lnTo>
                  <a:lnTo>
                    <a:pt x="1814" y="1077"/>
                  </a:lnTo>
                  <a:lnTo>
                    <a:pt x="1814" y="1134"/>
                  </a:lnTo>
                  <a:lnTo>
                    <a:pt x="1757" y="1134"/>
                  </a:lnTo>
                  <a:lnTo>
                    <a:pt x="1757" y="1304"/>
                  </a:lnTo>
                  <a:lnTo>
                    <a:pt x="1701" y="1304"/>
                  </a:lnTo>
                  <a:lnTo>
                    <a:pt x="1701" y="1361"/>
                  </a:lnTo>
                  <a:lnTo>
                    <a:pt x="1587" y="1361"/>
                  </a:lnTo>
                  <a:lnTo>
                    <a:pt x="1587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360" y="1474"/>
                  </a:lnTo>
                  <a:lnTo>
                    <a:pt x="1360" y="1417"/>
                  </a:lnTo>
                  <a:lnTo>
                    <a:pt x="1247" y="1417"/>
                  </a:lnTo>
                  <a:lnTo>
                    <a:pt x="1247" y="1361"/>
                  </a:lnTo>
                  <a:lnTo>
                    <a:pt x="963" y="1361"/>
                  </a:lnTo>
                  <a:lnTo>
                    <a:pt x="963" y="1304"/>
                  </a:lnTo>
                  <a:lnTo>
                    <a:pt x="850" y="1304"/>
                  </a:lnTo>
                  <a:lnTo>
                    <a:pt x="850" y="1361"/>
                  </a:lnTo>
                  <a:lnTo>
                    <a:pt x="793" y="1361"/>
                  </a:lnTo>
                  <a:lnTo>
                    <a:pt x="793" y="1417"/>
                  </a:lnTo>
                  <a:lnTo>
                    <a:pt x="737" y="1417"/>
                  </a:lnTo>
                  <a:lnTo>
                    <a:pt x="737" y="1531"/>
                  </a:lnTo>
                  <a:lnTo>
                    <a:pt x="623" y="1531"/>
                  </a:lnTo>
                  <a:lnTo>
                    <a:pt x="340" y="1531"/>
                  </a:lnTo>
                  <a:lnTo>
                    <a:pt x="340" y="1587"/>
                  </a:lnTo>
                  <a:lnTo>
                    <a:pt x="283" y="1587"/>
                  </a:lnTo>
                  <a:lnTo>
                    <a:pt x="283" y="1644"/>
                  </a:lnTo>
                  <a:lnTo>
                    <a:pt x="56" y="164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7385B52B-521F-4364-B126-E1ACBD6B3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274"/>
              <a:ext cx="680" cy="567"/>
            </a:xfrm>
            <a:custGeom>
              <a:avLst/>
              <a:gdLst>
                <a:gd name="T0" fmla="*/ 680 w 680"/>
                <a:gd name="T1" fmla="*/ 454 h 567"/>
                <a:gd name="T2" fmla="*/ 680 w 680"/>
                <a:gd name="T3" fmla="*/ 340 h 567"/>
                <a:gd name="T4" fmla="*/ 623 w 680"/>
                <a:gd name="T5" fmla="*/ 340 h 567"/>
                <a:gd name="T6" fmla="*/ 623 w 680"/>
                <a:gd name="T7" fmla="*/ 170 h 567"/>
                <a:gd name="T8" fmla="*/ 680 w 680"/>
                <a:gd name="T9" fmla="*/ 170 h 567"/>
                <a:gd name="T10" fmla="*/ 680 w 680"/>
                <a:gd name="T11" fmla="*/ 0 h 567"/>
                <a:gd name="T12" fmla="*/ 453 w 680"/>
                <a:gd name="T13" fmla="*/ 0 h 567"/>
                <a:gd name="T14" fmla="*/ 453 w 680"/>
                <a:gd name="T15" fmla="*/ 57 h 567"/>
                <a:gd name="T16" fmla="*/ 397 w 680"/>
                <a:gd name="T17" fmla="*/ 57 h 567"/>
                <a:gd name="T18" fmla="*/ 397 w 680"/>
                <a:gd name="T19" fmla="*/ 0 h 567"/>
                <a:gd name="T20" fmla="*/ 283 w 680"/>
                <a:gd name="T21" fmla="*/ 0 h 567"/>
                <a:gd name="T22" fmla="*/ 283 w 680"/>
                <a:gd name="T23" fmla="*/ 57 h 567"/>
                <a:gd name="T24" fmla="*/ 113 w 680"/>
                <a:gd name="T25" fmla="*/ 57 h 567"/>
                <a:gd name="T26" fmla="*/ 113 w 680"/>
                <a:gd name="T27" fmla="*/ 114 h 567"/>
                <a:gd name="T28" fmla="*/ 56 w 680"/>
                <a:gd name="T29" fmla="*/ 114 h 567"/>
                <a:gd name="T30" fmla="*/ 56 w 680"/>
                <a:gd name="T31" fmla="*/ 340 h 567"/>
                <a:gd name="T32" fmla="*/ 0 w 680"/>
                <a:gd name="T33" fmla="*/ 340 h 567"/>
                <a:gd name="T34" fmla="*/ 0 w 680"/>
                <a:gd name="T35" fmla="*/ 397 h 567"/>
                <a:gd name="T36" fmla="*/ 226 w 680"/>
                <a:gd name="T37" fmla="*/ 397 h 567"/>
                <a:gd name="T38" fmla="*/ 226 w 680"/>
                <a:gd name="T39" fmla="*/ 454 h 567"/>
                <a:gd name="T40" fmla="*/ 283 w 680"/>
                <a:gd name="T41" fmla="*/ 454 h 567"/>
                <a:gd name="T42" fmla="*/ 283 w 680"/>
                <a:gd name="T43" fmla="*/ 511 h 567"/>
                <a:gd name="T44" fmla="*/ 453 w 680"/>
                <a:gd name="T45" fmla="*/ 511 h 567"/>
                <a:gd name="T46" fmla="*/ 453 w 680"/>
                <a:gd name="T47" fmla="*/ 567 h 567"/>
                <a:gd name="T48" fmla="*/ 567 w 680"/>
                <a:gd name="T49" fmla="*/ 567 h 567"/>
                <a:gd name="T50" fmla="*/ 567 w 680"/>
                <a:gd name="T51" fmla="*/ 511 h 567"/>
                <a:gd name="T52" fmla="*/ 623 w 680"/>
                <a:gd name="T53" fmla="*/ 511 h 567"/>
                <a:gd name="T54" fmla="*/ 623 w 680"/>
                <a:gd name="T55" fmla="*/ 454 h 567"/>
                <a:gd name="T56" fmla="*/ 680 w 680"/>
                <a:gd name="T57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567">
                  <a:moveTo>
                    <a:pt x="680" y="454"/>
                  </a:moveTo>
                  <a:lnTo>
                    <a:pt x="680" y="340"/>
                  </a:lnTo>
                  <a:lnTo>
                    <a:pt x="623" y="340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453" y="51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3" y="511"/>
                  </a:lnTo>
                  <a:lnTo>
                    <a:pt x="623" y="454"/>
                  </a:lnTo>
                  <a:lnTo>
                    <a:pt x="68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0081C68D-F6C0-457C-9484-97AE11EB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1991"/>
              <a:ext cx="567" cy="340"/>
            </a:xfrm>
            <a:custGeom>
              <a:avLst/>
              <a:gdLst>
                <a:gd name="T0" fmla="*/ 567 w 567"/>
                <a:gd name="T1" fmla="*/ 283 h 340"/>
                <a:gd name="T2" fmla="*/ 567 w 567"/>
                <a:gd name="T3" fmla="*/ 227 h 340"/>
                <a:gd name="T4" fmla="*/ 510 w 567"/>
                <a:gd name="T5" fmla="*/ 227 h 340"/>
                <a:gd name="T6" fmla="*/ 510 w 567"/>
                <a:gd name="T7" fmla="*/ 170 h 340"/>
                <a:gd name="T8" fmla="*/ 397 w 567"/>
                <a:gd name="T9" fmla="*/ 170 h 340"/>
                <a:gd name="T10" fmla="*/ 397 w 567"/>
                <a:gd name="T11" fmla="*/ 113 h 340"/>
                <a:gd name="T12" fmla="*/ 340 w 567"/>
                <a:gd name="T13" fmla="*/ 113 h 340"/>
                <a:gd name="T14" fmla="*/ 340 w 567"/>
                <a:gd name="T15" fmla="*/ 0 h 340"/>
                <a:gd name="T16" fmla="*/ 170 w 567"/>
                <a:gd name="T17" fmla="*/ 0 h 340"/>
                <a:gd name="T18" fmla="*/ 170 w 567"/>
                <a:gd name="T19" fmla="*/ 56 h 340"/>
                <a:gd name="T20" fmla="*/ 113 w 567"/>
                <a:gd name="T21" fmla="*/ 56 h 340"/>
                <a:gd name="T22" fmla="*/ 113 w 567"/>
                <a:gd name="T23" fmla="*/ 113 h 340"/>
                <a:gd name="T24" fmla="*/ 57 w 567"/>
                <a:gd name="T25" fmla="*/ 113 h 340"/>
                <a:gd name="T26" fmla="*/ 57 w 567"/>
                <a:gd name="T27" fmla="*/ 170 h 340"/>
                <a:gd name="T28" fmla="*/ 0 w 567"/>
                <a:gd name="T29" fmla="*/ 170 h 340"/>
                <a:gd name="T30" fmla="*/ 0 w 567"/>
                <a:gd name="T31" fmla="*/ 340 h 340"/>
                <a:gd name="T32" fmla="*/ 170 w 567"/>
                <a:gd name="T33" fmla="*/ 340 h 340"/>
                <a:gd name="T34" fmla="*/ 170 w 567"/>
                <a:gd name="T35" fmla="*/ 283 h 340"/>
                <a:gd name="T36" fmla="*/ 284 w 567"/>
                <a:gd name="T37" fmla="*/ 283 h 340"/>
                <a:gd name="T38" fmla="*/ 284 w 567"/>
                <a:gd name="T39" fmla="*/ 340 h 340"/>
                <a:gd name="T40" fmla="*/ 340 w 567"/>
                <a:gd name="T41" fmla="*/ 340 h 340"/>
                <a:gd name="T42" fmla="*/ 340 w 567"/>
                <a:gd name="T43" fmla="*/ 283 h 340"/>
                <a:gd name="T44" fmla="*/ 567 w 567"/>
                <a:gd name="T45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40">
                  <a:moveTo>
                    <a:pt x="567" y="283"/>
                  </a:move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56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8D9A8355-0140-40A3-99DB-6114D6E53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594"/>
              <a:ext cx="454" cy="510"/>
            </a:xfrm>
            <a:custGeom>
              <a:avLst/>
              <a:gdLst>
                <a:gd name="T0" fmla="*/ 454 w 454"/>
                <a:gd name="T1" fmla="*/ 397 h 510"/>
                <a:gd name="T2" fmla="*/ 454 w 454"/>
                <a:gd name="T3" fmla="*/ 340 h 510"/>
                <a:gd name="T4" fmla="*/ 397 w 454"/>
                <a:gd name="T5" fmla="*/ 340 h 510"/>
                <a:gd name="T6" fmla="*/ 397 w 454"/>
                <a:gd name="T7" fmla="*/ 227 h 510"/>
                <a:gd name="T8" fmla="*/ 340 w 454"/>
                <a:gd name="T9" fmla="*/ 227 h 510"/>
                <a:gd name="T10" fmla="*/ 340 w 454"/>
                <a:gd name="T11" fmla="*/ 57 h 510"/>
                <a:gd name="T12" fmla="*/ 397 w 454"/>
                <a:gd name="T13" fmla="*/ 57 h 510"/>
                <a:gd name="T14" fmla="*/ 397 w 454"/>
                <a:gd name="T15" fmla="*/ 0 h 510"/>
                <a:gd name="T16" fmla="*/ 284 w 454"/>
                <a:gd name="T17" fmla="*/ 0 h 510"/>
                <a:gd name="T18" fmla="*/ 284 w 454"/>
                <a:gd name="T19" fmla="*/ 57 h 510"/>
                <a:gd name="T20" fmla="*/ 114 w 454"/>
                <a:gd name="T21" fmla="*/ 57 h 510"/>
                <a:gd name="T22" fmla="*/ 114 w 454"/>
                <a:gd name="T23" fmla="*/ 113 h 510"/>
                <a:gd name="T24" fmla="*/ 57 w 454"/>
                <a:gd name="T25" fmla="*/ 113 h 510"/>
                <a:gd name="T26" fmla="*/ 57 w 454"/>
                <a:gd name="T27" fmla="*/ 170 h 510"/>
                <a:gd name="T28" fmla="*/ 0 w 454"/>
                <a:gd name="T29" fmla="*/ 170 h 510"/>
                <a:gd name="T30" fmla="*/ 0 w 454"/>
                <a:gd name="T31" fmla="*/ 340 h 510"/>
                <a:gd name="T32" fmla="*/ 57 w 454"/>
                <a:gd name="T33" fmla="*/ 340 h 510"/>
                <a:gd name="T34" fmla="*/ 57 w 454"/>
                <a:gd name="T35" fmla="*/ 397 h 510"/>
                <a:gd name="T36" fmla="*/ 114 w 454"/>
                <a:gd name="T37" fmla="*/ 397 h 510"/>
                <a:gd name="T38" fmla="*/ 114 w 454"/>
                <a:gd name="T39" fmla="*/ 510 h 510"/>
                <a:gd name="T40" fmla="*/ 170 w 454"/>
                <a:gd name="T41" fmla="*/ 510 h 510"/>
                <a:gd name="T42" fmla="*/ 170 w 454"/>
                <a:gd name="T43" fmla="*/ 453 h 510"/>
                <a:gd name="T44" fmla="*/ 284 w 454"/>
                <a:gd name="T45" fmla="*/ 453 h 510"/>
                <a:gd name="T46" fmla="*/ 284 w 454"/>
                <a:gd name="T47" fmla="*/ 510 h 510"/>
                <a:gd name="T48" fmla="*/ 340 w 454"/>
                <a:gd name="T49" fmla="*/ 510 h 510"/>
                <a:gd name="T50" fmla="*/ 340 w 454"/>
                <a:gd name="T51" fmla="*/ 453 h 510"/>
                <a:gd name="T52" fmla="*/ 397 w 454"/>
                <a:gd name="T53" fmla="*/ 453 h 510"/>
                <a:gd name="T54" fmla="*/ 397 w 454"/>
                <a:gd name="T55" fmla="*/ 397 h 510"/>
                <a:gd name="T56" fmla="*/ 454 w 454"/>
                <a:gd name="T57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510">
                  <a:moveTo>
                    <a:pt x="454" y="397"/>
                  </a:moveTo>
                  <a:lnTo>
                    <a:pt x="454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4478CED1-DDD1-4ACF-853E-FB877C344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857"/>
              <a:ext cx="1475" cy="1304"/>
            </a:xfrm>
            <a:custGeom>
              <a:avLst/>
              <a:gdLst>
                <a:gd name="T0" fmla="*/ 284 w 1475"/>
                <a:gd name="T1" fmla="*/ 1134 h 1304"/>
                <a:gd name="T2" fmla="*/ 454 w 1475"/>
                <a:gd name="T3" fmla="*/ 1134 h 1304"/>
                <a:gd name="T4" fmla="*/ 454 w 1475"/>
                <a:gd name="T5" fmla="*/ 1190 h 1304"/>
                <a:gd name="T6" fmla="*/ 567 w 1475"/>
                <a:gd name="T7" fmla="*/ 1190 h 1304"/>
                <a:gd name="T8" fmla="*/ 567 w 1475"/>
                <a:gd name="T9" fmla="*/ 1247 h 1304"/>
                <a:gd name="T10" fmla="*/ 681 w 1475"/>
                <a:gd name="T11" fmla="*/ 1247 h 1304"/>
                <a:gd name="T12" fmla="*/ 681 w 1475"/>
                <a:gd name="T13" fmla="*/ 1304 h 1304"/>
                <a:gd name="T14" fmla="*/ 737 w 1475"/>
                <a:gd name="T15" fmla="*/ 1304 h 1304"/>
                <a:gd name="T16" fmla="*/ 737 w 1475"/>
                <a:gd name="T17" fmla="*/ 1247 h 1304"/>
                <a:gd name="T18" fmla="*/ 1021 w 1475"/>
                <a:gd name="T19" fmla="*/ 1247 h 1304"/>
                <a:gd name="T20" fmla="*/ 1021 w 1475"/>
                <a:gd name="T21" fmla="*/ 1190 h 1304"/>
                <a:gd name="T22" fmla="*/ 1078 w 1475"/>
                <a:gd name="T23" fmla="*/ 1190 h 1304"/>
                <a:gd name="T24" fmla="*/ 1078 w 1475"/>
                <a:gd name="T25" fmla="*/ 1134 h 1304"/>
                <a:gd name="T26" fmla="*/ 1021 w 1475"/>
                <a:gd name="T27" fmla="*/ 1134 h 1304"/>
                <a:gd name="T28" fmla="*/ 1021 w 1475"/>
                <a:gd name="T29" fmla="*/ 1077 h 1304"/>
                <a:gd name="T30" fmla="*/ 964 w 1475"/>
                <a:gd name="T31" fmla="*/ 1077 h 1304"/>
                <a:gd name="T32" fmla="*/ 964 w 1475"/>
                <a:gd name="T33" fmla="*/ 907 h 1304"/>
                <a:gd name="T34" fmla="*/ 1021 w 1475"/>
                <a:gd name="T35" fmla="*/ 907 h 1304"/>
                <a:gd name="T36" fmla="*/ 1021 w 1475"/>
                <a:gd name="T37" fmla="*/ 850 h 1304"/>
                <a:gd name="T38" fmla="*/ 1078 w 1475"/>
                <a:gd name="T39" fmla="*/ 850 h 1304"/>
                <a:gd name="T40" fmla="*/ 1078 w 1475"/>
                <a:gd name="T41" fmla="*/ 794 h 1304"/>
                <a:gd name="T42" fmla="*/ 1248 w 1475"/>
                <a:gd name="T43" fmla="*/ 794 h 1304"/>
                <a:gd name="T44" fmla="*/ 1248 w 1475"/>
                <a:gd name="T45" fmla="*/ 737 h 1304"/>
                <a:gd name="T46" fmla="*/ 1475 w 1475"/>
                <a:gd name="T47" fmla="*/ 737 h 1304"/>
                <a:gd name="T48" fmla="*/ 1475 w 1475"/>
                <a:gd name="T49" fmla="*/ 623 h 1304"/>
                <a:gd name="T50" fmla="*/ 1418 w 1475"/>
                <a:gd name="T51" fmla="*/ 623 h 1304"/>
                <a:gd name="T52" fmla="*/ 1418 w 1475"/>
                <a:gd name="T53" fmla="*/ 567 h 1304"/>
                <a:gd name="T54" fmla="*/ 1361 w 1475"/>
                <a:gd name="T55" fmla="*/ 567 h 1304"/>
                <a:gd name="T56" fmla="*/ 1361 w 1475"/>
                <a:gd name="T57" fmla="*/ 510 h 1304"/>
                <a:gd name="T58" fmla="*/ 1248 w 1475"/>
                <a:gd name="T59" fmla="*/ 510 h 1304"/>
                <a:gd name="T60" fmla="*/ 1248 w 1475"/>
                <a:gd name="T61" fmla="*/ 340 h 1304"/>
                <a:gd name="T62" fmla="*/ 1304 w 1475"/>
                <a:gd name="T63" fmla="*/ 340 h 1304"/>
                <a:gd name="T64" fmla="*/ 1304 w 1475"/>
                <a:gd name="T65" fmla="*/ 170 h 1304"/>
                <a:gd name="T66" fmla="*/ 1248 w 1475"/>
                <a:gd name="T67" fmla="*/ 170 h 1304"/>
                <a:gd name="T68" fmla="*/ 1248 w 1475"/>
                <a:gd name="T69" fmla="*/ 0 h 1304"/>
                <a:gd name="T70" fmla="*/ 1134 w 1475"/>
                <a:gd name="T71" fmla="*/ 0 h 1304"/>
                <a:gd name="T72" fmla="*/ 1134 w 1475"/>
                <a:gd name="T73" fmla="*/ 56 h 1304"/>
                <a:gd name="T74" fmla="*/ 964 w 1475"/>
                <a:gd name="T75" fmla="*/ 56 h 1304"/>
                <a:gd name="T76" fmla="*/ 964 w 1475"/>
                <a:gd name="T77" fmla="*/ 227 h 1304"/>
                <a:gd name="T78" fmla="*/ 794 w 1475"/>
                <a:gd name="T79" fmla="*/ 227 h 1304"/>
                <a:gd name="T80" fmla="*/ 794 w 1475"/>
                <a:gd name="T81" fmla="*/ 340 h 1304"/>
                <a:gd name="T82" fmla="*/ 567 w 1475"/>
                <a:gd name="T83" fmla="*/ 340 h 1304"/>
                <a:gd name="T84" fmla="*/ 567 w 1475"/>
                <a:gd name="T85" fmla="*/ 283 h 1304"/>
                <a:gd name="T86" fmla="*/ 170 w 1475"/>
                <a:gd name="T87" fmla="*/ 283 h 1304"/>
                <a:gd name="T88" fmla="*/ 170 w 1475"/>
                <a:gd name="T89" fmla="*/ 397 h 1304"/>
                <a:gd name="T90" fmla="*/ 114 w 1475"/>
                <a:gd name="T91" fmla="*/ 397 h 1304"/>
                <a:gd name="T92" fmla="*/ 114 w 1475"/>
                <a:gd name="T93" fmla="*/ 623 h 1304"/>
                <a:gd name="T94" fmla="*/ 57 w 1475"/>
                <a:gd name="T95" fmla="*/ 623 h 1304"/>
                <a:gd name="T96" fmla="*/ 57 w 1475"/>
                <a:gd name="T97" fmla="*/ 680 h 1304"/>
                <a:gd name="T98" fmla="*/ 0 w 1475"/>
                <a:gd name="T99" fmla="*/ 680 h 1304"/>
                <a:gd name="T100" fmla="*/ 0 w 1475"/>
                <a:gd name="T101" fmla="*/ 850 h 1304"/>
                <a:gd name="T102" fmla="*/ 114 w 1475"/>
                <a:gd name="T103" fmla="*/ 850 h 1304"/>
                <a:gd name="T104" fmla="*/ 114 w 1475"/>
                <a:gd name="T105" fmla="*/ 964 h 1304"/>
                <a:gd name="T106" fmla="*/ 227 w 1475"/>
                <a:gd name="T107" fmla="*/ 964 h 1304"/>
                <a:gd name="T108" fmla="*/ 227 w 1475"/>
                <a:gd name="T109" fmla="*/ 1077 h 1304"/>
                <a:gd name="T110" fmla="*/ 284 w 1475"/>
                <a:gd name="T111" fmla="*/ 1077 h 1304"/>
                <a:gd name="T112" fmla="*/ 284 w 1475"/>
                <a:gd name="T113" fmla="*/ 113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5" h="1304">
                  <a:moveTo>
                    <a:pt x="284" y="1134"/>
                  </a:moveTo>
                  <a:lnTo>
                    <a:pt x="454" y="1134"/>
                  </a:lnTo>
                  <a:lnTo>
                    <a:pt x="454" y="1190"/>
                  </a:lnTo>
                  <a:lnTo>
                    <a:pt x="567" y="1190"/>
                  </a:lnTo>
                  <a:lnTo>
                    <a:pt x="567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1021" y="1247"/>
                  </a:lnTo>
                  <a:lnTo>
                    <a:pt x="1021" y="1190"/>
                  </a:lnTo>
                  <a:lnTo>
                    <a:pt x="1078" y="1190"/>
                  </a:lnTo>
                  <a:lnTo>
                    <a:pt x="1078" y="1134"/>
                  </a:lnTo>
                  <a:lnTo>
                    <a:pt x="1021" y="1134"/>
                  </a:lnTo>
                  <a:lnTo>
                    <a:pt x="1021" y="1077"/>
                  </a:lnTo>
                  <a:lnTo>
                    <a:pt x="964" y="1077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850"/>
                  </a:lnTo>
                  <a:lnTo>
                    <a:pt x="1078" y="850"/>
                  </a:lnTo>
                  <a:lnTo>
                    <a:pt x="1078" y="794"/>
                  </a:lnTo>
                  <a:lnTo>
                    <a:pt x="1248" y="794"/>
                  </a:lnTo>
                  <a:lnTo>
                    <a:pt x="1248" y="737"/>
                  </a:lnTo>
                  <a:lnTo>
                    <a:pt x="1475" y="737"/>
                  </a:lnTo>
                  <a:lnTo>
                    <a:pt x="1475" y="623"/>
                  </a:lnTo>
                  <a:lnTo>
                    <a:pt x="1418" y="623"/>
                  </a:lnTo>
                  <a:lnTo>
                    <a:pt x="1418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248" y="510"/>
                  </a:lnTo>
                  <a:lnTo>
                    <a:pt x="1248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248" y="170"/>
                  </a:lnTo>
                  <a:lnTo>
                    <a:pt x="1248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964" y="56"/>
                  </a:lnTo>
                  <a:lnTo>
                    <a:pt x="964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850"/>
                  </a:lnTo>
                  <a:lnTo>
                    <a:pt x="114" y="850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0D971D2A-B2FC-4718-9909-C669CB543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20"/>
              <a:ext cx="794" cy="1077"/>
            </a:xfrm>
            <a:custGeom>
              <a:avLst/>
              <a:gdLst>
                <a:gd name="T0" fmla="*/ 57 w 794"/>
                <a:gd name="T1" fmla="*/ 1020 h 1077"/>
                <a:gd name="T2" fmla="*/ 57 w 794"/>
                <a:gd name="T3" fmla="*/ 964 h 1077"/>
                <a:gd name="T4" fmla="*/ 170 w 794"/>
                <a:gd name="T5" fmla="*/ 964 h 1077"/>
                <a:gd name="T6" fmla="*/ 170 w 794"/>
                <a:gd name="T7" fmla="*/ 850 h 1077"/>
                <a:gd name="T8" fmla="*/ 57 w 794"/>
                <a:gd name="T9" fmla="*/ 850 h 1077"/>
                <a:gd name="T10" fmla="*/ 57 w 794"/>
                <a:gd name="T11" fmla="*/ 680 h 1077"/>
                <a:gd name="T12" fmla="*/ 0 w 794"/>
                <a:gd name="T13" fmla="*/ 680 h 1077"/>
                <a:gd name="T14" fmla="*/ 0 w 794"/>
                <a:gd name="T15" fmla="*/ 567 h 1077"/>
                <a:gd name="T16" fmla="*/ 57 w 794"/>
                <a:gd name="T17" fmla="*/ 567 h 1077"/>
                <a:gd name="T18" fmla="*/ 57 w 794"/>
                <a:gd name="T19" fmla="*/ 510 h 1077"/>
                <a:gd name="T20" fmla="*/ 114 w 794"/>
                <a:gd name="T21" fmla="*/ 510 h 1077"/>
                <a:gd name="T22" fmla="*/ 114 w 794"/>
                <a:gd name="T23" fmla="*/ 397 h 1077"/>
                <a:gd name="T24" fmla="*/ 57 w 794"/>
                <a:gd name="T25" fmla="*/ 397 h 1077"/>
                <a:gd name="T26" fmla="*/ 57 w 794"/>
                <a:gd name="T27" fmla="*/ 170 h 1077"/>
                <a:gd name="T28" fmla="*/ 170 w 794"/>
                <a:gd name="T29" fmla="*/ 170 h 1077"/>
                <a:gd name="T30" fmla="*/ 170 w 794"/>
                <a:gd name="T31" fmla="*/ 113 h 1077"/>
                <a:gd name="T32" fmla="*/ 284 w 794"/>
                <a:gd name="T33" fmla="*/ 113 h 1077"/>
                <a:gd name="T34" fmla="*/ 284 w 794"/>
                <a:gd name="T35" fmla="*/ 56 h 1077"/>
                <a:gd name="T36" fmla="*/ 340 w 794"/>
                <a:gd name="T37" fmla="*/ 56 h 1077"/>
                <a:gd name="T38" fmla="*/ 340 w 794"/>
                <a:gd name="T39" fmla="*/ 0 h 1077"/>
                <a:gd name="T40" fmla="*/ 454 w 794"/>
                <a:gd name="T41" fmla="*/ 0 h 1077"/>
                <a:gd name="T42" fmla="*/ 454 w 794"/>
                <a:gd name="T43" fmla="*/ 113 h 1077"/>
                <a:gd name="T44" fmla="*/ 511 w 794"/>
                <a:gd name="T45" fmla="*/ 113 h 1077"/>
                <a:gd name="T46" fmla="*/ 511 w 794"/>
                <a:gd name="T47" fmla="*/ 170 h 1077"/>
                <a:gd name="T48" fmla="*/ 567 w 794"/>
                <a:gd name="T49" fmla="*/ 170 h 1077"/>
                <a:gd name="T50" fmla="*/ 567 w 794"/>
                <a:gd name="T51" fmla="*/ 283 h 1077"/>
                <a:gd name="T52" fmla="*/ 624 w 794"/>
                <a:gd name="T53" fmla="*/ 283 h 1077"/>
                <a:gd name="T54" fmla="*/ 624 w 794"/>
                <a:gd name="T55" fmla="*/ 397 h 1077"/>
                <a:gd name="T56" fmla="*/ 681 w 794"/>
                <a:gd name="T57" fmla="*/ 397 h 1077"/>
                <a:gd name="T58" fmla="*/ 681 w 794"/>
                <a:gd name="T59" fmla="*/ 453 h 1077"/>
                <a:gd name="T60" fmla="*/ 737 w 794"/>
                <a:gd name="T61" fmla="*/ 453 h 1077"/>
                <a:gd name="T62" fmla="*/ 737 w 794"/>
                <a:gd name="T63" fmla="*/ 623 h 1077"/>
                <a:gd name="T64" fmla="*/ 794 w 794"/>
                <a:gd name="T65" fmla="*/ 623 h 1077"/>
                <a:gd name="T66" fmla="*/ 794 w 794"/>
                <a:gd name="T67" fmla="*/ 737 h 1077"/>
                <a:gd name="T68" fmla="*/ 737 w 794"/>
                <a:gd name="T69" fmla="*/ 737 h 1077"/>
                <a:gd name="T70" fmla="*/ 737 w 794"/>
                <a:gd name="T71" fmla="*/ 793 h 1077"/>
                <a:gd name="T72" fmla="*/ 567 w 794"/>
                <a:gd name="T73" fmla="*/ 793 h 1077"/>
                <a:gd name="T74" fmla="*/ 567 w 794"/>
                <a:gd name="T75" fmla="*/ 964 h 1077"/>
                <a:gd name="T76" fmla="*/ 397 w 794"/>
                <a:gd name="T77" fmla="*/ 964 h 1077"/>
                <a:gd name="T78" fmla="*/ 397 w 794"/>
                <a:gd name="T79" fmla="*/ 1020 h 1077"/>
                <a:gd name="T80" fmla="*/ 397 w 794"/>
                <a:gd name="T81" fmla="*/ 1077 h 1077"/>
                <a:gd name="T82" fmla="*/ 170 w 794"/>
                <a:gd name="T83" fmla="*/ 1077 h 1077"/>
                <a:gd name="T84" fmla="*/ 170 w 794"/>
                <a:gd name="T85" fmla="*/ 1020 h 1077"/>
                <a:gd name="T86" fmla="*/ 57 w 794"/>
                <a:gd name="T87" fmla="*/ 102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1077">
                  <a:moveTo>
                    <a:pt x="57" y="1020"/>
                  </a:moveTo>
                  <a:lnTo>
                    <a:pt x="57" y="964"/>
                  </a:lnTo>
                  <a:lnTo>
                    <a:pt x="170" y="964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567" y="793"/>
                  </a:lnTo>
                  <a:lnTo>
                    <a:pt x="567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397" y="1077"/>
                  </a:lnTo>
                  <a:lnTo>
                    <a:pt x="170" y="1077"/>
                  </a:lnTo>
                  <a:lnTo>
                    <a:pt x="170" y="1020"/>
                  </a:lnTo>
                  <a:lnTo>
                    <a:pt x="57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B7F92FBE-300E-464F-83B0-2EF84B1FD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60"/>
              <a:ext cx="907" cy="680"/>
            </a:xfrm>
            <a:custGeom>
              <a:avLst/>
              <a:gdLst>
                <a:gd name="T0" fmla="*/ 794 w 907"/>
                <a:gd name="T1" fmla="*/ 0 h 680"/>
                <a:gd name="T2" fmla="*/ 737 w 907"/>
                <a:gd name="T3" fmla="*/ 0 h 680"/>
                <a:gd name="T4" fmla="*/ 737 w 907"/>
                <a:gd name="T5" fmla="*/ 57 h 680"/>
                <a:gd name="T6" fmla="*/ 681 w 907"/>
                <a:gd name="T7" fmla="*/ 57 h 680"/>
                <a:gd name="T8" fmla="*/ 681 w 907"/>
                <a:gd name="T9" fmla="*/ 113 h 680"/>
                <a:gd name="T10" fmla="*/ 567 w 907"/>
                <a:gd name="T11" fmla="*/ 113 h 680"/>
                <a:gd name="T12" fmla="*/ 567 w 907"/>
                <a:gd name="T13" fmla="*/ 57 h 680"/>
                <a:gd name="T14" fmla="*/ 454 w 907"/>
                <a:gd name="T15" fmla="*/ 57 h 680"/>
                <a:gd name="T16" fmla="*/ 454 w 907"/>
                <a:gd name="T17" fmla="*/ 0 h 680"/>
                <a:gd name="T18" fmla="*/ 284 w 907"/>
                <a:gd name="T19" fmla="*/ 0 h 680"/>
                <a:gd name="T20" fmla="*/ 284 w 907"/>
                <a:gd name="T21" fmla="*/ 57 h 680"/>
                <a:gd name="T22" fmla="*/ 114 w 907"/>
                <a:gd name="T23" fmla="*/ 57 h 680"/>
                <a:gd name="T24" fmla="*/ 114 w 907"/>
                <a:gd name="T25" fmla="*/ 170 h 680"/>
                <a:gd name="T26" fmla="*/ 0 w 907"/>
                <a:gd name="T27" fmla="*/ 170 h 680"/>
                <a:gd name="T28" fmla="*/ 0 w 907"/>
                <a:gd name="T29" fmla="*/ 340 h 680"/>
                <a:gd name="T30" fmla="*/ 57 w 907"/>
                <a:gd name="T31" fmla="*/ 340 h 680"/>
                <a:gd name="T32" fmla="*/ 57 w 907"/>
                <a:gd name="T33" fmla="*/ 510 h 680"/>
                <a:gd name="T34" fmla="*/ 114 w 907"/>
                <a:gd name="T35" fmla="*/ 510 h 680"/>
                <a:gd name="T36" fmla="*/ 114 w 907"/>
                <a:gd name="T37" fmla="*/ 453 h 680"/>
                <a:gd name="T38" fmla="*/ 284 w 907"/>
                <a:gd name="T39" fmla="*/ 453 h 680"/>
                <a:gd name="T40" fmla="*/ 284 w 907"/>
                <a:gd name="T41" fmla="*/ 510 h 680"/>
                <a:gd name="T42" fmla="*/ 340 w 907"/>
                <a:gd name="T43" fmla="*/ 510 h 680"/>
                <a:gd name="T44" fmla="*/ 340 w 907"/>
                <a:gd name="T45" fmla="*/ 624 h 680"/>
                <a:gd name="T46" fmla="*/ 397 w 907"/>
                <a:gd name="T47" fmla="*/ 624 h 680"/>
                <a:gd name="T48" fmla="*/ 397 w 907"/>
                <a:gd name="T49" fmla="*/ 680 h 680"/>
                <a:gd name="T50" fmla="*/ 794 w 907"/>
                <a:gd name="T51" fmla="*/ 680 h 680"/>
                <a:gd name="T52" fmla="*/ 794 w 907"/>
                <a:gd name="T53" fmla="*/ 624 h 680"/>
                <a:gd name="T54" fmla="*/ 907 w 907"/>
                <a:gd name="T55" fmla="*/ 624 h 680"/>
                <a:gd name="T56" fmla="*/ 907 w 907"/>
                <a:gd name="T57" fmla="*/ 510 h 680"/>
                <a:gd name="T58" fmla="*/ 794 w 907"/>
                <a:gd name="T59" fmla="*/ 510 h 680"/>
                <a:gd name="T60" fmla="*/ 794 w 907"/>
                <a:gd name="T61" fmla="*/ 340 h 680"/>
                <a:gd name="T62" fmla="*/ 737 w 907"/>
                <a:gd name="T63" fmla="*/ 340 h 680"/>
                <a:gd name="T64" fmla="*/ 737 w 907"/>
                <a:gd name="T65" fmla="*/ 227 h 680"/>
                <a:gd name="T66" fmla="*/ 794 w 907"/>
                <a:gd name="T67" fmla="*/ 227 h 680"/>
                <a:gd name="T68" fmla="*/ 794 w 907"/>
                <a:gd name="T69" fmla="*/ 170 h 680"/>
                <a:gd name="T70" fmla="*/ 851 w 907"/>
                <a:gd name="T71" fmla="*/ 170 h 680"/>
                <a:gd name="T72" fmla="*/ 851 w 907"/>
                <a:gd name="T73" fmla="*/ 57 h 680"/>
                <a:gd name="T74" fmla="*/ 794 w 907"/>
                <a:gd name="T75" fmla="*/ 57 h 680"/>
                <a:gd name="T76" fmla="*/ 794 w 907"/>
                <a:gd name="T7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80">
                  <a:moveTo>
                    <a:pt x="794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794" y="510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E72E7922-17AF-4F67-980F-6BB303065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913"/>
              <a:ext cx="453" cy="794"/>
            </a:xfrm>
            <a:custGeom>
              <a:avLst/>
              <a:gdLst>
                <a:gd name="T0" fmla="*/ 0 w 453"/>
                <a:gd name="T1" fmla="*/ 57 h 794"/>
                <a:gd name="T2" fmla="*/ 0 w 453"/>
                <a:gd name="T3" fmla="*/ 114 h 794"/>
                <a:gd name="T4" fmla="*/ 57 w 453"/>
                <a:gd name="T5" fmla="*/ 114 h 794"/>
                <a:gd name="T6" fmla="*/ 57 w 453"/>
                <a:gd name="T7" fmla="*/ 454 h 794"/>
                <a:gd name="T8" fmla="*/ 57 w 453"/>
                <a:gd name="T9" fmla="*/ 511 h 794"/>
                <a:gd name="T10" fmla="*/ 113 w 453"/>
                <a:gd name="T11" fmla="*/ 511 h 794"/>
                <a:gd name="T12" fmla="*/ 113 w 453"/>
                <a:gd name="T13" fmla="*/ 567 h 794"/>
                <a:gd name="T14" fmla="*/ 57 w 453"/>
                <a:gd name="T15" fmla="*/ 567 h 794"/>
                <a:gd name="T16" fmla="*/ 57 w 453"/>
                <a:gd name="T17" fmla="*/ 681 h 794"/>
                <a:gd name="T18" fmla="*/ 113 w 453"/>
                <a:gd name="T19" fmla="*/ 681 h 794"/>
                <a:gd name="T20" fmla="*/ 113 w 453"/>
                <a:gd name="T21" fmla="*/ 794 h 794"/>
                <a:gd name="T22" fmla="*/ 283 w 453"/>
                <a:gd name="T23" fmla="*/ 794 h 794"/>
                <a:gd name="T24" fmla="*/ 283 w 453"/>
                <a:gd name="T25" fmla="*/ 624 h 794"/>
                <a:gd name="T26" fmla="*/ 340 w 453"/>
                <a:gd name="T27" fmla="*/ 624 h 794"/>
                <a:gd name="T28" fmla="*/ 340 w 453"/>
                <a:gd name="T29" fmla="*/ 567 h 794"/>
                <a:gd name="T30" fmla="*/ 397 w 453"/>
                <a:gd name="T31" fmla="*/ 567 h 794"/>
                <a:gd name="T32" fmla="*/ 397 w 453"/>
                <a:gd name="T33" fmla="*/ 341 h 794"/>
                <a:gd name="T34" fmla="*/ 453 w 453"/>
                <a:gd name="T35" fmla="*/ 341 h 794"/>
                <a:gd name="T36" fmla="*/ 453 w 453"/>
                <a:gd name="T37" fmla="*/ 227 h 794"/>
                <a:gd name="T38" fmla="*/ 340 w 453"/>
                <a:gd name="T39" fmla="*/ 227 h 794"/>
                <a:gd name="T40" fmla="*/ 340 w 453"/>
                <a:gd name="T41" fmla="*/ 171 h 794"/>
                <a:gd name="T42" fmla="*/ 283 w 453"/>
                <a:gd name="T43" fmla="*/ 171 h 794"/>
                <a:gd name="T44" fmla="*/ 283 w 453"/>
                <a:gd name="T45" fmla="*/ 57 h 794"/>
                <a:gd name="T46" fmla="*/ 227 w 453"/>
                <a:gd name="T47" fmla="*/ 57 h 794"/>
                <a:gd name="T48" fmla="*/ 227 w 453"/>
                <a:gd name="T49" fmla="*/ 0 h 794"/>
                <a:gd name="T50" fmla="*/ 113 w 453"/>
                <a:gd name="T51" fmla="*/ 0 h 794"/>
                <a:gd name="T52" fmla="*/ 57 w 453"/>
                <a:gd name="T53" fmla="*/ 0 h 794"/>
                <a:gd name="T54" fmla="*/ 57 w 453"/>
                <a:gd name="T55" fmla="*/ 57 h 794"/>
                <a:gd name="T56" fmla="*/ 0 w 453"/>
                <a:gd name="T57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794">
                  <a:moveTo>
                    <a:pt x="0" y="57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83" y="794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1679CC3F-EACE-408B-82EC-3B3D3F089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480"/>
              <a:ext cx="1021" cy="1248"/>
            </a:xfrm>
            <a:custGeom>
              <a:avLst/>
              <a:gdLst>
                <a:gd name="T0" fmla="*/ 341 w 1021"/>
                <a:gd name="T1" fmla="*/ 0 h 1248"/>
                <a:gd name="T2" fmla="*/ 227 w 1021"/>
                <a:gd name="T3" fmla="*/ 0 h 1248"/>
                <a:gd name="T4" fmla="*/ 227 w 1021"/>
                <a:gd name="T5" fmla="*/ 57 h 1248"/>
                <a:gd name="T6" fmla="*/ 114 w 1021"/>
                <a:gd name="T7" fmla="*/ 57 h 1248"/>
                <a:gd name="T8" fmla="*/ 114 w 1021"/>
                <a:gd name="T9" fmla="*/ 114 h 1248"/>
                <a:gd name="T10" fmla="*/ 170 w 1021"/>
                <a:gd name="T11" fmla="*/ 114 h 1248"/>
                <a:gd name="T12" fmla="*/ 170 w 1021"/>
                <a:gd name="T13" fmla="*/ 341 h 1248"/>
                <a:gd name="T14" fmla="*/ 227 w 1021"/>
                <a:gd name="T15" fmla="*/ 341 h 1248"/>
                <a:gd name="T16" fmla="*/ 227 w 1021"/>
                <a:gd name="T17" fmla="*/ 454 h 1248"/>
                <a:gd name="T18" fmla="*/ 0 w 1021"/>
                <a:gd name="T19" fmla="*/ 454 h 1248"/>
                <a:gd name="T20" fmla="*/ 0 w 1021"/>
                <a:gd name="T21" fmla="*/ 624 h 1248"/>
                <a:gd name="T22" fmla="*/ 57 w 1021"/>
                <a:gd name="T23" fmla="*/ 624 h 1248"/>
                <a:gd name="T24" fmla="*/ 57 w 1021"/>
                <a:gd name="T25" fmla="*/ 794 h 1248"/>
                <a:gd name="T26" fmla="*/ 170 w 1021"/>
                <a:gd name="T27" fmla="*/ 794 h 1248"/>
                <a:gd name="T28" fmla="*/ 170 w 1021"/>
                <a:gd name="T29" fmla="*/ 851 h 1248"/>
                <a:gd name="T30" fmla="*/ 284 w 1021"/>
                <a:gd name="T31" fmla="*/ 851 h 1248"/>
                <a:gd name="T32" fmla="*/ 284 w 1021"/>
                <a:gd name="T33" fmla="*/ 964 h 1248"/>
                <a:gd name="T34" fmla="*/ 341 w 1021"/>
                <a:gd name="T35" fmla="*/ 964 h 1248"/>
                <a:gd name="T36" fmla="*/ 341 w 1021"/>
                <a:gd name="T37" fmla="*/ 1078 h 1248"/>
                <a:gd name="T38" fmla="*/ 397 w 1021"/>
                <a:gd name="T39" fmla="*/ 1078 h 1248"/>
                <a:gd name="T40" fmla="*/ 397 w 1021"/>
                <a:gd name="T41" fmla="*/ 1248 h 1248"/>
                <a:gd name="T42" fmla="*/ 681 w 1021"/>
                <a:gd name="T43" fmla="*/ 1248 h 1248"/>
                <a:gd name="T44" fmla="*/ 681 w 1021"/>
                <a:gd name="T45" fmla="*/ 1134 h 1248"/>
                <a:gd name="T46" fmla="*/ 908 w 1021"/>
                <a:gd name="T47" fmla="*/ 1134 h 1248"/>
                <a:gd name="T48" fmla="*/ 908 w 1021"/>
                <a:gd name="T49" fmla="*/ 1021 h 1248"/>
                <a:gd name="T50" fmla="*/ 964 w 1021"/>
                <a:gd name="T51" fmla="*/ 1021 h 1248"/>
                <a:gd name="T52" fmla="*/ 964 w 1021"/>
                <a:gd name="T53" fmla="*/ 964 h 1248"/>
                <a:gd name="T54" fmla="*/ 1021 w 1021"/>
                <a:gd name="T55" fmla="*/ 964 h 1248"/>
                <a:gd name="T56" fmla="*/ 1021 w 1021"/>
                <a:gd name="T57" fmla="*/ 794 h 1248"/>
                <a:gd name="T58" fmla="*/ 964 w 1021"/>
                <a:gd name="T59" fmla="*/ 794 h 1248"/>
                <a:gd name="T60" fmla="*/ 964 w 1021"/>
                <a:gd name="T61" fmla="*/ 738 h 1248"/>
                <a:gd name="T62" fmla="*/ 908 w 1021"/>
                <a:gd name="T63" fmla="*/ 738 h 1248"/>
                <a:gd name="T64" fmla="*/ 908 w 1021"/>
                <a:gd name="T65" fmla="*/ 624 h 1248"/>
                <a:gd name="T66" fmla="*/ 851 w 1021"/>
                <a:gd name="T67" fmla="*/ 624 h 1248"/>
                <a:gd name="T68" fmla="*/ 851 w 1021"/>
                <a:gd name="T69" fmla="*/ 454 h 1248"/>
                <a:gd name="T70" fmla="*/ 794 w 1021"/>
                <a:gd name="T71" fmla="*/ 454 h 1248"/>
                <a:gd name="T72" fmla="*/ 794 w 1021"/>
                <a:gd name="T73" fmla="*/ 341 h 1248"/>
                <a:gd name="T74" fmla="*/ 681 w 1021"/>
                <a:gd name="T75" fmla="*/ 341 h 1248"/>
                <a:gd name="T76" fmla="*/ 681 w 1021"/>
                <a:gd name="T77" fmla="*/ 227 h 1248"/>
                <a:gd name="T78" fmla="*/ 397 w 1021"/>
                <a:gd name="T79" fmla="*/ 227 h 1248"/>
                <a:gd name="T80" fmla="*/ 397 w 1021"/>
                <a:gd name="T81" fmla="*/ 114 h 1248"/>
                <a:gd name="T82" fmla="*/ 341 w 1021"/>
                <a:gd name="T83" fmla="*/ 114 h 1248"/>
                <a:gd name="T84" fmla="*/ 341 w 1021"/>
                <a:gd name="T85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248">
                  <a:moveTo>
                    <a:pt x="341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284" y="964"/>
                  </a:lnTo>
                  <a:lnTo>
                    <a:pt x="341" y="964"/>
                  </a:lnTo>
                  <a:lnTo>
                    <a:pt x="341" y="1078"/>
                  </a:lnTo>
                  <a:lnTo>
                    <a:pt x="397" y="1078"/>
                  </a:lnTo>
                  <a:lnTo>
                    <a:pt x="39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8"/>
                  </a:lnTo>
                  <a:lnTo>
                    <a:pt x="908" y="738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C8EE37DE-9404-4C54-AB03-0CCF8B9B3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05"/>
              <a:ext cx="510" cy="284"/>
            </a:xfrm>
            <a:custGeom>
              <a:avLst/>
              <a:gdLst>
                <a:gd name="T0" fmla="*/ 340 w 510"/>
                <a:gd name="T1" fmla="*/ 0 h 284"/>
                <a:gd name="T2" fmla="*/ 227 w 510"/>
                <a:gd name="T3" fmla="*/ 0 h 284"/>
                <a:gd name="T4" fmla="*/ 227 w 510"/>
                <a:gd name="T5" fmla="*/ 57 h 284"/>
                <a:gd name="T6" fmla="*/ 170 w 510"/>
                <a:gd name="T7" fmla="*/ 57 h 284"/>
                <a:gd name="T8" fmla="*/ 113 w 510"/>
                <a:gd name="T9" fmla="*/ 57 h 284"/>
                <a:gd name="T10" fmla="*/ 113 w 510"/>
                <a:gd name="T11" fmla="*/ 0 h 284"/>
                <a:gd name="T12" fmla="*/ 0 w 510"/>
                <a:gd name="T13" fmla="*/ 0 h 284"/>
                <a:gd name="T14" fmla="*/ 0 w 510"/>
                <a:gd name="T15" fmla="*/ 170 h 284"/>
                <a:gd name="T16" fmla="*/ 56 w 510"/>
                <a:gd name="T17" fmla="*/ 170 h 284"/>
                <a:gd name="T18" fmla="*/ 170 w 510"/>
                <a:gd name="T19" fmla="*/ 170 h 284"/>
                <a:gd name="T20" fmla="*/ 170 w 510"/>
                <a:gd name="T21" fmla="*/ 284 h 284"/>
                <a:gd name="T22" fmla="*/ 510 w 510"/>
                <a:gd name="T23" fmla="*/ 284 h 284"/>
                <a:gd name="T24" fmla="*/ 510 w 510"/>
                <a:gd name="T25" fmla="*/ 114 h 284"/>
                <a:gd name="T26" fmla="*/ 453 w 510"/>
                <a:gd name="T27" fmla="*/ 114 h 284"/>
                <a:gd name="T28" fmla="*/ 453 w 510"/>
                <a:gd name="T29" fmla="*/ 57 h 284"/>
                <a:gd name="T30" fmla="*/ 340 w 510"/>
                <a:gd name="T31" fmla="*/ 57 h 284"/>
                <a:gd name="T32" fmla="*/ 340 w 510"/>
                <a:gd name="T3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284">
                  <a:moveTo>
                    <a:pt x="34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10" y="284"/>
                  </a:lnTo>
                  <a:lnTo>
                    <a:pt x="51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325D65CC-34C2-4ABB-B3EF-D68DC5229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3975"/>
              <a:ext cx="1191" cy="567"/>
            </a:xfrm>
            <a:custGeom>
              <a:avLst/>
              <a:gdLst>
                <a:gd name="T0" fmla="*/ 1134 w 1191"/>
                <a:gd name="T1" fmla="*/ 567 h 567"/>
                <a:gd name="T2" fmla="*/ 907 w 1191"/>
                <a:gd name="T3" fmla="*/ 567 h 567"/>
                <a:gd name="T4" fmla="*/ 907 w 1191"/>
                <a:gd name="T5" fmla="*/ 511 h 567"/>
                <a:gd name="T6" fmla="*/ 737 w 1191"/>
                <a:gd name="T7" fmla="*/ 511 h 567"/>
                <a:gd name="T8" fmla="*/ 737 w 1191"/>
                <a:gd name="T9" fmla="*/ 454 h 567"/>
                <a:gd name="T10" fmla="*/ 397 w 1191"/>
                <a:gd name="T11" fmla="*/ 454 h 567"/>
                <a:gd name="T12" fmla="*/ 397 w 1191"/>
                <a:gd name="T13" fmla="*/ 341 h 567"/>
                <a:gd name="T14" fmla="*/ 114 w 1191"/>
                <a:gd name="T15" fmla="*/ 341 h 567"/>
                <a:gd name="T16" fmla="*/ 114 w 1191"/>
                <a:gd name="T17" fmla="*/ 284 h 567"/>
                <a:gd name="T18" fmla="*/ 0 w 1191"/>
                <a:gd name="T19" fmla="*/ 284 h 567"/>
                <a:gd name="T20" fmla="*/ 0 w 1191"/>
                <a:gd name="T21" fmla="*/ 114 h 567"/>
                <a:gd name="T22" fmla="*/ 170 w 1191"/>
                <a:gd name="T23" fmla="*/ 114 h 567"/>
                <a:gd name="T24" fmla="*/ 170 w 1191"/>
                <a:gd name="T25" fmla="*/ 170 h 567"/>
                <a:gd name="T26" fmla="*/ 227 w 1191"/>
                <a:gd name="T27" fmla="*/ 170 h 567"/>
                <a:gd name="T28" fmla="*/ 227 w 1191"/>
                <a:gd name="T29" fmla="*/ 57 h 567"/>
                <a:gd name="T30" fmla="*/ 340 w 1191"/>
                <a:gd name="T31" fmla="*/ 57 h 567"/>
                <a:gd name="T32" fmla="*/ 340 w 1191"/>
                <a:gd name="T33" fmla="*/ 0 h 567"/>
                <a:gd name="T34" fmla="*/ 454 w 1191"/>
                <a:gd name="T35" fmla="*/ 0 h 567"/>
                <a:gd name="T36" fmla="*/ 454 w 1191"/>
                <a:gd name="T37" fmla="*/ 114 h 567"/>
                <a:gd name="T38" fmla="*/ 794 w 1191"/>
                <a:gd name="T39" fmla="*/ 114 h 567"/>
                <a:gd name="T40" fmla="*/ 794 w 1191"/>
                <a:gd name="T41" fmla="*/ 0 h 567"/>
                <a:gd name="T42" fmla="*/ 964 w 1191"/>
                <a:gd name="T43" fmla="*/ 0 h 567"/>
                <a:gd name="T44" fmla="*/ 964 w 1191"/>
                <a:gd name="T45" fmla="*/ 57 h 567"/>
                <a:gd name="T46" fmla="*/ 1021 w 1191"/>
                <a:gd name="T47" fmla="*/ 57 h 567"/>
                <a:gd name="T48" fmla="*/ 1021 w 1191"/>
                <a:gd name="T49" fmla="*/ 114 h 567"/>
                <a:gd name="T50" fmla="*/ 1078 w 1191"/>
                <a:gd name="T51" fmla="*/ 114 h 567"/>
                <a:gd name="T52" fmla="*/ 1078 w 1191"/>
                <a:gd name="T53" fmla="*/ 0 h 567"/>
                <a:gd name="T54" fmla="*/ 1134 w 1191"/>
                <a:gd name="T55" fmla="*/ 0 h 567"/>
                <a:gd name="T56" fmla="*/ 1134 w 1191"/>
                <a:gd name="T57" fmla="*/ 57 h 567"/>
                <a:gd name="T58" fmla="*/ 1191 w 1191"/>
                <a:gd name="T59" fmla="*/ 57 h 567"/>
                <a:gd name="T60" fmla="*/ 1191 w 1191"/>
                <a:gd name="T61" fmla="*/ 170 h 567"/>
                <a:gd name="T62" fmla="*/ 1134 w 1191"/>
                <a:gd name="T63" fmla="*/ 170 h 567"/>
                <a:gd name="T64" fmla="*/ 1134 w 1191"/>
                <a:gd name="T6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567">
                  <a:moveTo>
                    <a:pt x="1134" y="567"/>
                  </a:moveTo>
                  <a:lnTo>
                    <a:pt x="907" y="567"/>
                  </a:lnTo>
                  <a:lnTo>
                    <a:pt x="907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397" y="454"/>
                  </a:lnTo>
                  <a:lnTo>
                    <a:pt x="39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1078" y="114"/>
                  </a:lnTo>
                  <a:lnTo>
                    <a:pt x="1078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8A1CE43B-D932-4D92-A3DF-358FE582B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728"/>
              <a:ext cx="1020" cy="1644"/>
            </a:xfrm>
            <a:custGeom>
              <a:avLst/>
              <a:gdLst>
                <a:gd name="T0" fmla="*/ 680 w 1020"/>
                <a:gd name="T1" fmla="*/ 1361 h 1644"/>
                <a:gd name="T2" fmla="*/ 680 w 1020"/>
                <a:gd name="T3" fmla="*/ 1588 h 1644"/>
                <a:gd name="T4" fmla="*/ 567 w 1020"/>
                <a:gd name="T5" fmla="*/ 1588 h 1644"/>
                <a:gd name="T6" fmla="*/ 567 w 1020"/>
                <a:gd name="T7" fmla="*/ 1531 h 1644"/>
                <a:gd name="T8" fmla="*/ 510 w 1020"/>
                <a:gd name="T9" fmla="*/ 1531 h 1644"/>
                <a:gd name="T10" fmla="*/ 510 w 1020"/>
                <a:gd name="T11" fmla="*/ 1588 h 1644"/>
                <a:gd name="T12" fmla="*/ 397 w 1020"/>
                <a:gd name="T13" fmla="*/ 1588 h 1644"/>
                <a:gd name="T14" fmla="*/ 397 w 1020"/>
                <a:gd name="T15" fmla="*/ 1644 h 1644"/>
                <a:gd name="T16" fmla="*/ 340 w 1020"/>
                <a:gd name="T17" fmla="*/ 1644 h 1644"/>
                <a:gd name="T18" fmla="*/ 340 w 1020"/>
                <a:gd name="T19" fmla="*/ 1474 h 1644"/>
                <a:gd name="T20" fmla="*/ 283 w 1020"/>
                <a:gd name="T21" fmla="*/ 1474 h 1644"/>
                <a:gd name="T22" fmla="*/ 283 w 1020"/>
                <a:gd name="T23" fmla="*/ 1304 h 1644"/>
                <a:gd name="T24" fmla="*/ 113 w 1020"/>
                <a:gd name="T25" fmla="*/ 1304 h 1644"/>
                <a:gd name="T26" fmla="*/ 113 w 1020"/>
                <a:gd name="T27" fmla="*/ 1077 h 1644"/>
                <a:gd name="T28" fmla="*/ 170 w 1020"/>
                <a:gd name="T29" fmla="*/ 1077 h 1644"/>
                <a:gd name="T30" fmla="*/ 170 w 1020"/>
                <a:gd name="T31" fmla="*/ 850 h 1644"/>
                <a:gd name="T32" fmla="*/ 113 w 1020"/>
                <a:gd name="T33" fmla="*/ 850 h 1644"/>
                <a:gd name="T34" fmla="*/ 113 w 1020"/>
                <a:gd name="T35" fmla="*/ 794 h 1644"/>
                <a:gd name="T36" fmla="*/ 57 w 1020"/>
                <a:gd name="T37" fmla="*/ 794 h 1644"/>
                <a:gd name="T38" fmla="*/ 57 w 1020"/>
                <a:gd name="T39" fmla="*/ 737 h 1644"/>
                <a:gd name="T40" fmla="*/ 0 w 1020"/>
                <a:gd name="T41" fmla="*/ 737 h 1644"/>
                <a:gd name="T42" fmla="*/ 0 w 1020"/>
                <a:gd name="T43" fmla="*/ 624 h 1644"/>
                <a:gd name="T44" fmla="*/ 113 w 1020"/>
                <a:gd name="T45" fmla="*/ 624 h 1644"/>
                <a:gd name="T46" fmla="*/ 113 w 1020"/>
                <a:gd name="T47" fmla="*/ 567 h 1644"/>
                <a:gd name="T48" fmla="*/ 170 w 1020"/>
                <a:gd name="T49" fmla="*/ 567 h 1644"/>
                <a:gd name="T50" fmla="*/ 170 w 1020"/>
                <a:gd name="T51" fmla="*/ 453 h 1644"/>
                <a:gd name="T52" fmla="*/ 227 w 1020"/>
                <a:gd name="T53" fmla="*/ 453 h 1644"/>
                <a:gd name="T54" fmla="*/ 227 w 1020"/>
                <a:gd name="T55" fmla="*/ 340 h 1644"/>
                <a:gd name="T56" fmla="*/ 170 w 1020"/>
                <a:gd name="T57" fmla="*/ 340 h 1644"/>
                <a:gd name="T58" fmla="*/ 170 w 1020"/>
                <a:gd name="T59" fmla="*/ 283 h 1644"/>
                <a:gd name="T60" fmla="*/ 57 w 1020"/>
                <a:gd name="T61" fmla="*/ 283 h 1644"/>
                <a:gd name="T62" fmla="*/ 57 w 1020"/>
                <a:gd name="T63" fmla="*/ 113 h 1644"/>
                <a:gd name="T64" fmla="*/ 0 w 1020"/>
                <a:gd name="T65" fmla="*/ 113 h 1644"/>
                <a:gd name="T66" fmla="*/ 0 w 1020"/>
                <a:gd name="T67" fmla="*/ 57 h 1644"/>
                <a:gd name="T68" fmla="*/ 57 w 1020"/>
                <a:gd name="T69" fmla="*/ 57 h 1644"/>
                <a:gd name="T70" fmla="*/ 57 w 1020"/>
                <a:gd name="T71" fmla="*/ 0 h 1644"/>
                <a:gd name="T72" fmla="*/ 227 w 1020"/>
                <a:gd name="T73" fmla="*/ 0 h 1644"/>
                <a:gd name="T74" fmla="*/ 227 w 1020"/>
                <a:gd name="T75" fmla="*/ 57 h 1644"/>
                <a:gd name="T76" fmla="*/ 397 w 1020"/>
                <a:gd name="T77" fmla="*/ 57 h 1644"/>
                <a:gd name="T78" fmla="*/ 397 w 1020"/>
                <a:gd name="T79" fmla="*/ 113 h 1644"/>
                <a:gd name="T80" fmla="*/ 453 w 1020"/>
                <a:gd name="T81" fmla="*/ 113 h 1644"/>
                <a:gd name="T82" fmla="*/ 453 w 1020"/>
                <a:gd name="T83" fmla="*/ 170 h 1644"/>
                <a:gd name="T84" fmla="*/ 794 w 1020"/>
                <a:gd name="T85" fmla="*/ 170 h 1644"/>
                <a:gd name="T86" fmla="*/ 794 w 1020"/>
                <a:gd name="T87" fmla="*/ 510 h 1644"/>
                <a:gd name="T88" fmla="*/ 850 w 1020"/>
                <a:gd name="T89" fmla="*/ 510 h 1644"/>
                <a:gd name="T90" fmla="*/ 850 w 1020"/>
                <a:gd name="T91" fmla="*/ 794 h 1644"/>
                <a:gd name="T92" fmla="*/ 907 w 1020"/>
                <a:gd name="T93" fmla="*/ 794 h 1644"/>
                <a:gd name="T94" fmla="*/ 907 w 1020"/>
                <a:gd name="T95" fmla="*/ 850 h 1644"/>
                <a:gd name="T96" fmla="*/ 850 w 1020"/>
                <a:gd name="T97" fmla="*/ 850 h 1644"/>
                <a:gd name="T98" fmla="*/ 850 w 1020"/>
                <a:gd name="T99" fmla="*/ 907 h 1644"/>
                <a:gd name="T100" fmla="*/ 794 w 1020"/>
                <a:gd name="T101" fmla="*/ 907 h 1644"/>
                <a:gd name="T102" fmla="*/ 794 w 1020"/>
                <a:gd name="T103" fmla="*/ 1020 h 1644"/>
                <a:gd name="T104" fmla="*/ 964 w 1020"/>
                <a:gd name="T105" fmla="*/ 1020 h 1644"/>
                <a:gd name="T106" fmla="*/ 964 w 1020"/>
                <a:gd name="T107" fmla="*/ 1247 h 1644"/>
                <a:gd name="T108" fmla="*/ 1020 w 1020"/>
                <a:gd name="T109" fmla="*/ 1247 h 1644"/>
                <a:gd name="T110" fmla="*/ 1020 w 1020"/>
                <a:gd name="T111" fmla="*/ 1304 h 1644"/>
                <a:gd name="T112" fmla="*/ 907 w 1020"/>
                <a:gd name="T113" fmla="*/ 1304 h 1644"/>
                <a:gd name="T114" fmla="*/ 907 w 1020"/>
                <a:gd name="T115" fmla="*/ 1417 h 1644"/>
                <a:gd name="T116" fmla="*/ 850 w 1020"/>
                <a:gd name="T117" fmla="*/ 1417 h 1644"/>
                <a:gd name="T118" fmla="*/ 850 w 1020"/>
                <a:gd name="T119" fmla="*/ 1361 h 1644"/>
                <a:gd name="T120" fmla="*/ 680 w 1020"/>
                <a:gd name="T121" fmla="*/ 1361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1644">
                  <a:moveTo>
                    <a:pt x="680" y="1361"/>
                  </a:moveTo>
                  <a:lnTo>
                    <a:pt x="680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510" y="1531"/>
                  </a:lnTo>
                  <a:lnTo>
                    <a:pt x="510" y="1588"/>
                  </a:lnTo>
                  <a:lnTo>
                    <a:pt x="397" y="1588"/>
                  </a:lnTo>
                  <a:lnTo>
                    <a:pt x="397" y="1644"/>
                  </a:lnTo>
                  <a:lnTo>
                    <a:pt x="340" y="1644"/>
                  </a:lnTo>
                  <a:lnTo>
                    <a:pt x="340" y="1474"/>
                  </a:lnTo>
                  <a:lnTo>
                    <a:pt x="283" y="1474"/>
                  </a:lnTo>
                  <a:lnTo>
                    <a:pt x="283" y="1304"/>
                  </a:lnTo>
                  <a:lnTo>
                    <a:pt x="113" y="1304"/>
                  </a:lnTo>
                  <a:lnTo>
                    <a:pt x="113" y="1077"/>
                  </a:lnTo>
                  <a:lnTo>
                    <a:pt x="170" y="1077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794" y="170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964" y="1020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304"/>
                  </a:lnTo>
                  <a:lnTo>
                    <a:pt x="907" y="1304"/>
                  </a:lnTo>
                  <a:lnTo>
                    <a:pt x="907" y="1417"/>
                  </a:lnTo>
                  <a:lnTo>
                    <a:pt x="850" y="1417"/>
                  </a:lnTo>
                  <a:lnTo>
                    <a:pt x="850" y="1361"/>
                  </a:lnTo>
                  <a:lnTo>
                    <a:pt x="68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76910728-2A23-4C7B-B8E2-3C0B6F956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1821"/>
              <a:ext cx="1078" cy="1134"/>
            </a:xfrm>
            <a:custGeom>
              <a:avLst/>
              <a:gdLst>
                <a:gd name="T0" fmla="*/ 114 w 1078"/>
                <a:gd name="T1" fmla="*/ 0 h 1134"/>
                <a:gd name="T2" fmla="*/ 170 w 1078"/>
                <a:gd name="T3" fmla="*/ 0 h 1134"/>
                <a:gd name="T4" fmla="*/ 170 w 1078"/>
                <a:gd name="T5" fmla="*/ 56 h 1134"/>
                <a:gd name="T6" fmla="*/ 284 w 1078"/>
                <a:gd name="T7" fmla="*/ 56 h 1134"/>
                <a:gd name="T8" fmla="*/ 284 w 1078"/>
                <a:gd name="T9" fmla="*/ 113 h 1134"/>
                <a:gd name="T10" fmla="*/ 397 w 1078"/>
                <a:gd name="T11" fmla="*/ 113 h 1134"/>
                <a:gd name="T12" fmla="*/ 397 w 1078"/>
                <a:gd name="T13" fmla="*/ 170 h 1134"/>
                <a:gd name="T14" fmla="*/ 511 w 1078"/>
                <a:gd name="T15" fmla="*/ 170 h 1134"/>
                <a:gd name="T16" fmla="*/ 511 w 1078"/>
                <a:gd name="T17" fmla="*/ 226 h 1134"/>
                <a:gd name="T18" fmla="*/ 567 w 1078"/>
                <a:gd name="T19" fmla="*/ 226 h 1134"/>
                <a:gd name="T20" fmla="*/ 567 w 1078"/>
                <a:gd name="T21" fmla="*/ 283 h 1134"/>
                <a:gd name="T22" fmla="*/ 624 w 1078"/>
                <a:gd name="T23" fmla="*/ 283 h 1134"/>
                <a:gd name="T24" fmla="*/ 624 w 1078"/>
                <a:gd name="T25" fmla="*/ 453 h 1134"/>
                <a:gd name="T26" fmla="*/ 737 w 1078"/>
                <a:gd name="T27" fmla="*/ 453 h 1134"/>
                <a:gd name="T28" fmla="*/ 737 w 1078"/>
                <a:gd name="T29" fmla="*/ 510 h 1134"/>
                <a:gd name="T30" fmla="*/ 851 w 1078"/>
                <a:gd name="T31" fmla="*/ 510 h 1134"/>
                <a:gd name="T32" fmla="*/ 851 w 1078"/>
                <a:gd name="T33" fmla="*/ 623 h 1134"/>
                <a:gd name="T34" fmla="*/ 908 w 1078"/>
                <a:gd name="T35" fmla="*/ 623 h 1134"/>
                <a:gd name="T36" fmla="*/ 908 w 1078"/>
                <a:gd name="T37" fmla="*/ 737 h 1134"/>
                <a:gd name="T38" fmla="*/ 964 w 1078"/>
                <a:gd name="T39" fmla="*/ 737 h 1134"/>
                <a:gd name="T40" fmla="*/ 964 w 1078"/>
                <a:gd name="T41" fmla="*/ 907 h 1134"/>
                <a:gd name="T42" fmla="*/ 1078 w 1078"/>
                <a:gd name="T43" fmla="*/ 907 h 1134"/>
                <a:gd name="T44" fmla="*/ 1078 w 1078"/>
                <a:gd name="T45" fmla="*/ 1077 h 1134"/>
                <a:gd name="T46" fmla="*/ 908 w 1078"/>
                <a:gd name="T47" fmla="*/ 1077 h 1134"/>
                <a:gd name="T48" fmla="*/ 908 w 1078"/>
                <a:gd name="T49" fmla="*/ 1020 h 1134"/>
                <a:gd name="T50" fmla="*/ 794 w 1078"/>
                <a:gd name="T51" fmla="*/ 1020 h 1134"/>
                <a:gd name="T52" fmla="*/ 794 w 1078"/>
                <a:gd name="T53" fmla="*/ 1077 h 1134"/>
                <a:gd name="T54" fmla="*/ 681 w 1078"/>
                <a:gd name="T55" fmla="*/ 1077 h 1134"/>
                <a:gd name="T56" fmla="*/ 681 w 1078"/>
                <a:gd name="T57" fmla="*/ 1134 h 1134"/>
                <a:gd name="T58" fmla="*/ 624 w 1078"/>
                <a:gd name="T59" fmla="*/ 1134 h 1134"/>
                <a:gd name="T60" fmla="*/ 624 w 1078"/>
                <a:gd name="T61" fmla="*/ 1077 h 1134"/>
                <a:gd name="T62" fmla="*/ 511 w 1078"/>
                <a:gd name="T63" fmla="*/ 1077 h 1134"/>
                <a:gd name="T64" fmla="*/ 511 w 1078"/>
                <a:gd name="T65" fmla="*/ 1020 h 1134"/>
                <a:gd name="T66" fmla="*/ 567 w 1078"/>
                <a:gd name="T67" fmla="*/ 1020 h 1134"/>
                <a:gd name="T68" fmla="*/ 567 w 1078"/>
                <a:gd name="T69" fmla="*/ 964 h 1134"/>
                <a:gd name="T70" fmla="*/ 511 w 1078"/>
                <a:gd name="T71" fmla="*/ 964 h 1134"/>
                <a:gd name="T72" fmla="*/ 511 w 1078"/>
                <a:gd name="T73" fmla="*/ 850 h 1134"/>
                <a:gd name="T74" fmla="*/ 454 w 1078"/>
                <a:gd name="T75" fmla="*/ 850 h 1134"/>
                <a:gd name="T76" fmla="*/ 454 w 1078"/>
                <a:gd name="T77" fmla="*/ 793 h 1134"/>
                <a:gd name="T78" fmla="*/ 227 w 1078"/>
                <a:gd name="T79" fmla="*/ 793 h 1134"/>
                <a:gd name="T80" fmla="*/ 227 w 1078"/>
                <a:gd name="T81" fmla="*/ 680 h 1134"/>
                <a:gd name="T82" fmla="*/ 57 w 1078"/>
                <a:gd name="T83" fmla="*/ 680 h 1134"/>
                <a:gd name="T84" fmla="*/ 57 w 1078"/>
                <a:gd name="T85" fmla="*/ 623 h 1134"/>
                <a:gd name="T86" fmla="*/ 0 w 1078"/>
                <a:gd name="T87" fmla="*/ 623 h 1134"/>
                <a:gd name="T88" fmla="*/ 0 w 1078"/>
                <a:gd name="T89" fmla="*/ 567 h 1134"/>
                <a:gd name="T90" fmla="*/ 57 w 1078"/>
                <a:gd name="T91" fmla="*/ 567 h 1134"/>
                <a:gd name="T92" fmla="*/ 57 w 1078"/>
                <a:gd name="T93" fmla="*/ 397 h 1134"/>
                <a:gd name="T94" fmla="*/ 0 w 1078"/>
                <a:gd name="T95" fmla="*/ 397 h 1134"/>
                <a:gd name="T96" fmla="*/ 0 w 1078"/>
                <a:gd name="T97" fmla="*/ 170 h 1134"/>
                <a:gd name="T98" fmla="*/ 57 w 1078"/>
                <a:gd name="T99" fmla="*/ 170 h 1134"/>
                <a:gd name="T100" fmla="*/ 57 w 1078"/>
                <a:gd name="T101" fmla="*/ 56 h 1134"/>
                <a:gd name="T102" fmla="*/ 114 w 1078"/>
                <a:gd name="T103" fmla="*/ 56 h 1134"/>
                <a:gd name="T104" fmla="*/ 114 w 1078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8" h="1134">
                  <a:moveTo>
                    <a:pt x="114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226"/>
                  </a:lnTo>
                  <a:lnTo>
                    <a:pt x="567" y="226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907"/>
                  </a:lnTo>
                  <a:lnTo>
                    <a:pt x="1078" y="907"/>
                  </a:lnTo>
                  <a:lnTo>
                    <a:pt x="1078" y="1077"/>
                  </a:lnTo>
                  <a:lnTo>
                    <a:pt x="908" y="1077"/>
                  </a:lnTo>
                  <a:lnTo>
                    <a:pt x="908" y="1020"/>
                  </a:lnTo>
                  <a:lnTo>
                    <a:pt x="794" y="1020"/>
                  </a:lnTo>
                  <a:lnTo>
                    <a:pt x="794" y="1077"/>
                  </a:lnTo>
                  <a:lnTo>
                    <a:pt x="681" y="1077"/>
                  </a:lnTo>
                  <a:lnTo>
                    <a:pt x="681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511" y="1077"/>
                  </a:lnTo>
                  <a:lnTo>
                    <a:pt x="511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511" y="964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53FD36DF-E60F-42CE-8556-DEA43FC4F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1027"/>
              <a:ext cx="850" cy="1020"/>
            </a:xfrm>
            <a:custGeom>
              <a:avLst/>
              <a:gdLst>
                <a:gd name="T0" fmla="*/ 0 w 850"/>
                <a:gd name="T1" fmla="*/ 680 h 1020"/>
                <a:gd name="T2" fmla="*/ 0 w 850"/>
                <a:gd name="T3" fmla="*/ 794 h 1020"/>
                <a:gd name="T4" fmla="*/ 56 w 850"/>
                <a:gd name="T5" fmla="*/ 794 h 1020"/>
                <a:gd name="T6" fmla="*/ 56 w 850"/>
                <a:gd name="T7" fmla="*/ 850 h 1020"/>
                <a:gd name="T8" fmla="*/ 170 w 850"/>
                <a:gd name="T9" fmla="*/ 850 h 1020"/>
                <a:gd name="T10" fmla="*/ 170 w 850"/>
                <a:gd name="T11" fmla="*/ 907 h 1020"/>
                <a:gd name="T12" fmla="*/ 283 w 850"/>
                <a:gd name="T13" fmla="*/ 907 h 1020"/>
                <a:gd name="T14" fmla="*/ 283 w 850"/>
                <a:gd name="T15" fmla="*/ 964 h 1020"/>
                <a:gd name="T16" fmla="*/ 397 w 850"/>
                <a:gd name="T17" fmla="*/ 964 h 1020"/>
                <a:gd name="T18" fmla="*/ 397 w 850"/>
                <a:gd name="T19" fmla="*/ 1020 h 1020"/>
                <a:gd name="T20" fmla="*/ 453 w 850"/>
                <a:gd name="T21" fmla="*/ 1020 h 1020"/>
                <a:gd name="T22" fmla="*/ 453 w 850"/>
                <a:gd name="T23" fmla="*/ 907 h 1020"/>
                <a:gd name="T24" fmla="*/ 680 w 850"/>
                <a:gd name="T25" fmla="*/ 907 h 1020"/>
                <a:gd name="T26" fmla="*/ 680 w 850"/>
                <a:gd name="T27" fmla="*/ 794 h 1020"/>
                <a:gd name="T28" fmla="*/ 623 w 850"/>
                <a:gd name="T29" fmla="*/ 794 h 1020"/>
                <a:gd name="T30" fmla="*/ 623 w 850"/>
                <a:gd name="T31" fmla="*/ 567 h 1020"/>
                <a:gd name="T32" fmla="*/ 567 w 850"/>
                <a:gd name="T33" fmla="*/ 567 h 1020"/>
                <a:gd name="T34" fmla="*/ 567 w 850"/>
                <a:gd name="T35" fmla="*/ 510 h 1020"/>
                <a:gd name="T36" fmla="*/ 680 w 850"/>
                <a:gd name="T37" fmla="*/ 510 h 1020"/>
                <a:gd name="T38" fmla="*/ 680 w 850"/>
                <a:gd name="T39" fmla="*/ 453 h 1020"/>
                <a:gd name="T40" fmla="*/ 850 w 850"/>
                <a:gd name="T41" fmla="*/ 453 h 1020"/>
                <a:gd name="T42" fmla="*/ 850 w 850"/>
                <a:gd name="T43" fmla="*/ 397 h 1020"/>
                <a:gd name="T44" fmla="*/ 794 w 850"/>
                <a:gd name="T45" fmla="*/ 397 h 1020"/>
                <a:gd name="T46" fmla="*/ 794 w 850"/>
                <a:gd name="T47" fmla="*/ 113 h 1020"/>
                <a:gd name="T48" fmla="*/ 567 w 850"/>
                <a:gd name="T49" fmla="*/ 113 h 1020"/>
                <a:gd name="T50" fmla="*/ 567 w 850"/>
                <a:gd name="T51" fmla="*/ 57 h 1020"/>
                <a:gd name="T52" fmla="*/ 510 w 850"/>
                <a:gd name="T53" fmla="*/ 57 h 1020"/>
                <a:gd name="T54" fmla="*/ 510 w 850"/>
                <a:gd name="T55" fmla="*/ 0 h 1020"/>
                <a:gd name="T56" fmla="*/ 397 w 850"/>
                <a:gd name="T57" fmla="*/ 0 h 1020"/>
                <a:gd name="T58" fmla="*/ 397 w 850"/>
                <a:gd name="T59" fmla="*/ 57 h 1020"/>
                <a:gd name="T60" fmla="*/ 340 w 850"/>
                <a:gd name="T61" fmla="*/ 57 h 1020"/>
                <a:gd name="T62" fmla="*/ 340 w 850"/>
                <a:gd name="T63" fmla="*/ 170 h 1020"/>
                <a:gd name="T64" fmla="*/ 283 w 850"/>
                <a:gd name="T65" fmla="*/ 170 h 1020"/>
                <a:gd name="T66" fmla="*/ 283 w 850"/>
                <a:gd name="T67" fmla="*/ 227 h 1020"/>
                <a:gd name="T68" fmla="*/ 170 w 850"/>
                <a:gd name="T69" fmla="*/ 227 h 1020"/>
                <a:gd name="T70" fmla="*/ 170 w 850"/>
                <a:gd name="T71" fmla="*/ 283 h 1020"/>
                <a:gd name="T72" fmla="*/ 113 w 850"/>
                <a:gd name="T73" fmla="*/ 283 h 1020"/>
                <a:gd name="T74" fmla="*/ 113 w 850"/>
                <a:gd name="T75" fmla="*/ 340 h 1020"/>
                <a:gd name="T76" fmla="*/ 56 w 850"/>
                <a:gd name="T77" fmla="*/ 340 h 1020"/>
                <a:gd name="T78" fmla="*/ 56 w 850"/>
                <a:gd name="T79" fmla="*/ 453 h 1020"/>
                <a:gd name="T80" fmla="*/ 113 w 850"/>
                <a:gd name="T81" fmla="*/ 453 h 1020"/>
                <a:gd name="T82" fmla="*/ 113 w 850"/>
                <a:gd name="T83" fmla="*/ 567 h 1020"/>
                <a:gd name="T84" fmla="*/ 56 w 850"/>
                <a:gd name="T85" fmla="*/ 567 h 1020"/>
                <a:gd name="T86" fmla="*/ 56 w 850"/>
                <a:gd name="T87" fmla="*/ 680 h 1020"/>
                <a:gd name="T88" fmla="*/ 0 w 850"/>
                <a:gd name="T89" fmla="*/ 68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0" h="1020">
                  <a:moveTo>
                    <a:pt x="0" y="680"/>
                  </a:moveTo>
                  <a:lnTo>
                    <a:pt x="0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3" y="1020"/>
                  </a:lnTo>
                  <a:lnTo>
                    <a:pt x="453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80" y="510"/>
                  </a:lnTo>
                  <a:lnTo>
                    <a:pt x="680" y="453"/>
                  </a:lnTo>
                  <a:lnTo>
                    <a:pt x="850" y="453"/>
                  </a:lnTo>
                  <a:lnTo>
                    <a:pt x="850" y="397"/>
                  </a:lnTo>
                  <a:lnTo>
                    <a:pt x="794" y="397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628467E0-4F0B-422E-8764-69AEF70F3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460"/>
              <a:ext cx="1248" cy="1304"/>
            </a:xfrm>
            <a:custGeom>
              <a:avLst/>
              <a:gdLst>
                <a:gd name="T0" fmla="*/ 0 w 1248"/>
                <a:gd name="T1" fmla="*/ 624 h 1304"/>
                <a:gd name="T2" fmla="*/ 0 w 1248"/>
                <a:gd name="T3" fmla="*/ 1020 h 1304"/>
                <a:gd name="T4" fmla="*/ 57 w 1248"/>
                <a:gd name="T5" fmla="*/ 1020 h 1304"/>
                <a:gd name="T6" fmla="*/ 57 w 1248"/>
                <a:gd name="T7" fmla="*/ 1077 h 1304"/>
                <a:gd name="T8" fmla="*/ 227 w 1248"/>
                <a:gd name="T9" fmla="*/ 1077 h 1304"/>
                <a:gd name="T10" fmla="*/ 227 w 1248"/>
                <a:gd name="T11" fmla="*/ 1134 h 1304"/>
                <a:gd name="T12" fmla="*/ 284 w 1248"/>
                <a:gd name="T13" fmla="*/ 1134 h 1304"/>
                <a:gd name="T14" fmla="*/ 284 w 1248"/>
                <a:gd name="T15" fmla="*/ 1191 h 1304"/>
                <a:gd name="T16" fmla="*/ 340 w 1248"/>
                <a:gd name="T17" fmla="*/ 1191 h 1304"/>
                <a:gd name="T18" fmla="*/ 340 w 1248"/>
                <a:gd name="T19" fmla="*/ 1304 h 1304"/>
                <a:gd name="T20" fmla="*/ 454 w 1248"/>
                <a:gd name="T21" fmla="*/ 1304 h 1304"/>
                <a:gd name="T22" fmla="*/ 454 w 1248"/>
                <a:gd name="T23" fmla="*/ 1247 h 1304"/>
                <a:gd name="T24" fmla="*/ 510 w 1248"/>
                <a:gd name="T25" fmla="*/ 1247 h 1304"/>
                <a:gd name="T26" fmla="*/ 510 w 1248"/>
                <a:gd name="T27" fmla="*/ 1134 h 1304"/>
                <a:gd name="T28" fmla="*/ 567 w 1248"/>
                <a:gd name="T29" fmla="*/ 1134 h 1304"/>
                <a:gd name="T30" fmla="*/ 567 w 1248"/>
                <a:gd name="T31" fmla="*/ 1020 h 1304"/>
                <a:gd name="T32" fmla="*/ 510 w 1248"/>
                <a:gd name="T33" fmla="*/ 1020 h 1304"/>
                <a:gd name="T34" fmla="*/ 510 w 1248"/>
                <a:gd name="T35" fmla="*/ 907 h 1304"/>
                <a:gd name="T36" fmla="*/ 567 w 1248"/>
                <a:gd name="T37" fmla="*/ 907 h 1304"/>
                <a:gd name="T38" fmla="*/ 567 w 1248"/>
                <a:gd name="T39" fmla="*/ 850 h 1304"/>
                <a:gd name="T40" fmla="*/ 624 w 1248"/>
                <a:gd name="T41" fmla="*/ 850 h 1304"/>
                <a:gd name="T42" fmla="*/ 624 w 1248"/>
                <a:gd name="T43" fmla="*/ 794 h 1304"/>
                <a:gd name="T44" fmla="*/ 737 w 1248"/>
                <a:gd name="T45" fmla="*/ 794 h 1304"/>
                <a:gd name="T46" fmla="*/ 737 w 1248"/>
                <a:gd name="T47" fmla="*/ 737 h 1304"/>
                <a:gd name="T48" fmla="*/ 794 w 1248"/>
                <a:gd name="T49" fmla="*/ 737 h 1304"/>
                <a:gd name="T50" fmla="*/ 794 w 1248"/>
                <a:gd name="T51" fmla="*/ 624 h 1304"/>
                <a:gd name="T52" fmla="*/ 851 w 1248"/>
                <a:gd name="T53" fmla="*/ 624 h 1304"/>
                <a:gd name="T54" fmla="*/ 851 w 1248"/>
                <a:gd name="T55" fmla="*/ 567 h 1304"/>
                <a:gd name="T56" fmla="*/ 964 w 1248"/>
                <a:gd name="T57" fmla="*/ 567 h 1304"/>
                <a:gd name="T58" fmla="*/ 964 w 1248"/>
                <a:gd name="T59" fmla="*/ 624 h 1304"/>
                <a:gd name="T60" fmla="*/ 1021 w 1248"/>
                <a:gd name="T61" fmla="*/ 624 h 1304"/>
                <a:gd name="T62" fmla="*/ 1021 w 1248"/>
                <a:gd name="T63" fmla="*/ 680 h 1304"/>
                <a:gd name="T64" fmla="*/ 1248 w 1248"/>
                <a:gd name="T65" fmla="*/ 680 h 1304"/>
                <a:gd name="T66" fmla="*/ 1248 w 1248"/>
                <a:gd name="T67" fmla="*/ 567 h 1304"/>
                <a:gd name="T68" fmla="*/ 1191 w 1248"/>
                <a:gd name="T69" fmla="*/ 567 h 1304"/>
                <a:gd name="T70" fmla="*/ 1191 w 1248"/>
                <a:gd name="T71" fmla="*/ 340 h 1304"/>
                <a:gd name="T72" fmla="*/ 1134 w 1248"/>
                <a:gd name="T73" fmla="*/ 340 h 1304"/>
                <a:gd name="T74" fmla="*/ 1134 w 1248"/>
                <a:gd name="T75" fmla="*/ 227 h 1304"/>
                <a:gd name="T76" fmla="*/ 1077 w 1248"/>
                <a:gd name="T77" fmla="*/ 227 h 1304"/>
                <a:gd name="T78" fmla="*/ 1077 w 1248"/>
                <a:gd name="T79" fmla="*/ 57 h 1304"/>
                <a:gd name="T80" fmla="*/ 1021 w 1248"/>
                <a:gd name="T81" fmla="*/ 57 h 1304"/>
                <a:gd name="T82" fmla="*/ 1021 w 1248"/>
                <a:gd name="T83" fmla="*/ 0 h 1304"/>
                <a:gd name="T84" fmla="*/ 964 w 1248"/>
                <a:gd name="T85" fmla="*/ 0 h 1304"/>
                <a:gd name="T86" fmla="*/ 964 w 1248"/>
                <a:gd name="T87" fmla="*/ 57 h 1304"/>
                <a:gd name="T88" fmla="*/ 907 w 1248"/>
                <a:gd name="T89" fmla="*/ 57 h 1304"/>
                <a:gd name="T90" fmla="*/ 907 w 1248"/>
                <a:gd name="T91" fmla="*/ 113 h 1304"/>
                <a:gd name="T92" fmla="*/ 794 w 1248"/>
                <a:gd name="T93" fmla="*/ 113 h 1304"/>
                <a:gd name="T94" fmla="*/ 794 w 1248"/>
                <a:gd name="T95" fmla="*/ 170 h 1304"/>
                <a:gd name="T96" fmla="*/ 737 w 1248"/>
                <a:gd name="T97" fmla="*/ 170 h 1304"/>
                <a:gd name="T98" fmla="*/ 680 w 1248"/>
                <a:gd name="T99" fmla="*/ 170 h 1304"/>
                <a:gd name="T100" fmla="*/ 680 w 1248"/>
                <a:gd name="T101" fmla="*/ 227 h 1304"/>
                <a:gd name="T102" fmla="*/ 624 w 1248"/>
                <a:gd name="T103" fmla="*/ 227 h 1304"/>
                <a:gd name="T104" fmla="*/ 624 w 1248"/>
                <a:gd name="T105" fmla="*/ 283 h 1304"/>
                <a:gd name="T106" fmla="*/ 454 w 1248"/>
                <a:gd name="T107" fmla="*/ 283 h 1304"/>
                <a:gd name="T108" fmla="*/ 454 w 1248"/>
                <a:gd name="T109" fmla="*/ 340 h 1304"/>
                <a:gd name="T110" fmla="*/ 340 w 1248"/>
                <a:gd name="T111" fmla="*/ 340 h 1304"/>
                <a:gd name="T112" fmla="*/ 340 w 1248"/>
                <a:gd name="T113" fmla="*/ 397 h 1304"/>
                <a:gd name="T114" fmla="*/ 227 w 1248"/>
                <a:gd name="T115" fmla="*/ 397 h 1304"/>
                <a:gd name="T116" fmla="*/ 227 w 1248"/>
                <a:gd name="T117" fmla="*/ 567 h 1304"/>
                <a:gd name="T118" fmla="*/ 113 w 1248"/>
                <a:gd name="T119" fmla="*/ 567 h 1304"/>
                <a:gd name="T120" fmla="*/ 113 w 1248"/>
                <a:gd name="T121" fmla="*/ 624 h 1304"/>
                <a:gd name="T122" fmla="*/ 0 w 1248"/>
                <a:gd name="T123" fmla="*/ 62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8" h="1304">
                  <a:moveTo>
                    <a:pt x="0" y="624"/>
                  </a:moveTo>
                  <a:lnTo>
                    <a:pt x="0" y="1020"/>
                  </a:lnTo>
                  <a:lnTo>
                    <a:pt x="57" y="1020"/>
                  </a:lnTo>
                  <a:lnTo>
                    <a:pt x="57" y="1077"/>
                  </a:lnTo>
                  <a:lnTo>
                    <a:pt x="227" y="1077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340" y="1191"/>
                  </a:lnTo>
                  <a:lnTo>
                    <a:pt x="340" y="1304"/>
                  </a:lnTo>
                  <a:lnTo>
                    <a:pt x="454" y="1304"/>
                  </a:lnTo>
                  <a:lnTo>
                    <a:pt x="454" y="1247"/>
                  </a:lnTo>
                  <a:lnTo>
                    <a:pt x="510" y="124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510" y="1020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680"/>
                  </a:lnTo>
                  <a:lnTo>
                    <a:pt x="1248" y="680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8" name="Freeform 284">
              <a:extLst>
                <a:ext uri="{FF2B5EF4-FFF2-40B4-BE49-F238E27FC236}">
                  <a16:creationId xmlns:a16="http://schemas.microsoft.com/office/drawing/2014/main" id="{78B0B996-9F4C-4F93-82FE-4E5335FDF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955"/>
              <a:ext cx="2552" cy="1757"/>
            </a:xfrm>
            <a:custGeom>
              <a:avLst/>
              <a:gdLst>
                <a:gd name="T0" fmla="*/ 2212 w 2552"/>
                <a:gd name="T1" fmla="*/ 0 h 1757"/>
                <a:gd name="T2" fmla="*/ 2098 w 2552"/>
                <a:gd name="T3" fmla="*/ 56 h 1757"/>
                <a:gd name="T4" fmla="*/ 1985 w 2552"/>
                <a:gd name="T5" fmla="*/ 113 h 1757"/>
                <a:gd name="T6" fmla="*/ 1928 w 2552"/>
                <a:gd name="T7" fmla="*/ 170 h 1757"/>
                <a:gd name="T8" fmla="*/ 1872 w 2552"/>
                <a:gd name="T9" fmla="*/ 340 h 1757"/>
                <a:gd name="T10" fmla="*/ 1758 w 2552"/>
                <a:gd name="T11" fmla="*/ 397 h 1757"/>
                <a:gd name="T12" fmla="*/ 1645 w 2552"/>
                <a:gd name="T13" fmla="*/ 453 h 1757"/>
                <a:gd name="T14" fmla="*/ 1531 w 2552"/>
                <a:gd name="T15" fmla="*/ 510 h 1757"/>
                <a:gd name="T16" fmla="*/ 1418 w 2552"/>
                <a:gd name="T17" fmla="*/ 453 h 1757"/>
                <a:gd name="T18" fmla="*/ 1134 w 2552"/>
                <a:gd name="T19" fmla="*/ 397 h 1757"/>
                <a:gd name="T20" fmla="*/ 1021 w 2552"/>
                <a:gd name="T21" fmla="*/ 340 h 1757"/>
                <a:gd name="T22" fmla="*/ 964 w 2552"/>
                <a:gd name="T23" fmla="*/ 397 h 1757"/>
                <a:gd name="T24" fmla="*/ 908 w 2552"/>
                <a:gd name="T25" fmla="*/ 453 h 1757"/>
                <a:gd name="T26" fmla="*/ 511 w 2552"/>
                <a:gd name="T27" fmla="*/ 567 h 1757"/>
                <a:gd name="T28" fmla="*/ 454 w 2552"/>
                <a:gd name="T29" fmla="*/ 623 h 1757"/>
                <a:gd name="T30" fmla="*/ 171 w 2552"/>
                <a:gd name="T31" fmla="*/ 680 h 1757"/>
                <a:gd name="T32" fmla="*/ 57 w 2552"/>
                <a:gd name="T33" fmla="*/ 737 h 1757"/>
                <a:gd name="T34" fmla="*/ 0 w 2552"/>
                <a:gd name="T35" fmla="*/ 793 h 1757"/>
                <a:gd name="T36" fmla="*/ 57 w 2552"/>
                <a:gd name="T37" fmla="*/ 907 h 1757"/>
                <a:gd name="T38" fmla="*/ 171 w 2552"/>
                <a:gd name="T39" fmla="*/ 964 h 1757"/>
                <a:gd name="T40" fmla="*/ 227 w 2552"/>
                <a:gd name="T41" fmla="*/ 1020 h 1757"/>
                <a:gd name="T42" fmla="*/ 284 w 2552"/>
                <a:gd name="T43" fmla="*/ 1077 h 1757"/>
                <a:gd name="T44" fmla="*/ 341 w 2552"/>
                <a:gd name="T45" fmla="*/ 1134 h 1757"/>
                <a:gd name="T46" fmla="*/ 284 w 2552"/>
                <a:gd name="T47" fmla="*/ 1190 h 1757"/>
                <a:gd name="T48" fmla="*/ 511 w 2552"/>
                <a:gd name="T49" fmla="*/ 1247 h 1757"/>
                <a:gd name="T50" fmla="*/ 567 w 2552"/>
                <a:gd name="T51" fmla="*/ 1304 h 1757"/>
                <a:gd name="T52" fmla="*/ 624 w 2552"/>
                <a:gd name="T53" fmla="*/ 1361 h 1757"/>
                <a:gd name="T54" fmla="*/ 794 w 2552"/>
                <a:gd name="T55" fmla="*/ 1417 h 1757"/>
                <a:gd name="T56" fmla="*/ 851 w 2552"/>
                <a:gd name="T57" fmla="*/ 1474 h 1757"/>
                <a:gd name="T58" fmla="*/ 964 w 2552"/>
                <a:gd name="T59" fmla="*/ 1531 h 1757"/>
                <a:gd name="T60" fmla="*/ 1021 w 2552"/>
                <a:gd name="T61" fmla="*/ 1644 h 1757"/>
                <a:gd name="T62" fmla="*/ 1134 w 2552"/>
                <a:gd name="T63" fmla="*/ 1701 h 1757"/>
                <a:gd name="T64" fmla="*/ 1305 w 2552"/>
                <a:gd name="T65" fmla="*/ 1757 h 1757"/>
                <a:gd name="T66" fmla="*/ 1248 w 2552"/>
                <a:gd name="T67" fmla="*/ 1644 h 1757"/>
                <a:gd name="T68" fmla="*/ 1305 w 2552"/>
                <a:gd name="T69" fmla="*/ 1531 h 1757"/>
                <a:gd name="T70" fmla="*/ 1361 w 2552"/>
                <a:gd name="T71" fmla="*/ 1474 h 1757"/>
                <a:gd name="T72" fmla="*/ 1418 w 2552"/>
                <a:gd name="T73" fmla="*/ 1417 h 1757"/>
                <a:gd name="T74" fmla="*/ 1588 w 2552"/>
                <a:gd name="T75" fmla="*/ 1304 h 1757"/>
                <a:gd name="T76" fmla="*/ 2098 w 2552"/>
                <a:gd name="T77" fmla="*/ 1247 h 1757"/>
                <a:gd name="T78" fmla="*/ 2212 w 2552"/>
                <a:gd name="T79" fmla="*/ 1304 h 1757"/>
                <a:gd name="T80" fmla="*/ 2325 w 2552"/>
                <a:gd name="T81" fmla="*/ 1417 h 1757"/>
                <a:gd name="T82" fmla="*/ 2382 w 2552"/>
                <a:gd name="T83" fmla="*/ 1531 h 1757"/>
                <a:gd name="T84" fmla="*/ 2439 w 2552"/>
                <a:gd name="T85" fmla="*/ 1474 h 1757"/>
                <a:gd name="T86" fmla="*/ 2495 w 2552"/>
                <a:gd name="T87" fmla="*/ 1361 h 1757"/>
                <a:gd name="T88" fmla="*/ 2552 w 2552"/>
                <a:gd name="T89" fmla="*/ 1417 h 1757"/>
                <a:gd name="T90" fmla="*/ 2495 w 2552"/>
                <a:gd name="T91" fmla="*/ 1190 h 1757"/>
                <a:gd name="T92" fmla="*/ 2439 w 2552"/>
                <a:gd name="T93" fmla="*/ 1134 h 1757"/>
                <a:gd name="T94" fmla="*/ 2382 w 2552"/>
                <a:gd name="T95" fmla="*/ 964 h 1757"/>
                <a:gd name="T96" fmla="*/ 2325 w 2552"/>
                <a:gd name="T97" fmla="*/ 793 h 1757"/>
                <a:gd name="T98" fmla="*/ 2268 w 2552"/>
                <a:gd name="T99" fmla="*/ 907 h 1757"/>
                <a:gd name="T100" fmla="*/ 2212 w 2552"/>
                <a:gd name="T101" fmla="*/ 964 h 1757"/>
                <a:gd name="T102" fmla="*/ 2155 w 2552"/>
                <a:gd name="T103" fmla="*/ 1020 h 1757"/>
                <a:gd name="T104" fmla="*/ 2212 w 2552"/>
                <a:gd name="T105" fmla="*/ 964 h 1757"/>
                <a:gd name="T106" fmla="*/ 2268 w 2552"/>
                <a:gd name="T107" fmla="*/ 850 h 1757"/>
                <a:gd name="T108" fmla="*/ 2212 w 2552"/>
                <a:gd name="T109" fmla="*/ 793 h 1757"/>
                <a:gd name="T110" fmla="*/ 2268 w 2552"/>
                <a:gd name="T111" fmla="*/ 737 h 1757"/>
                <a:gd name="T112" fmla="*/ 2212 w 2552"/>
                <a:gd name="T113" fmla="*/ 623 h 1757"/>
                <a:gd name="T114" fmla="*/ 2268 w 2552"/>
                <a:gd name="T115" fmla="*/ 567 h 1757"/>
                <a:gd name="T116" fmla="*/ 2325 w 2552"/>
                <a:gd name="T117" fmla="*/ 283 h 1757"/>
                <a:gd name="T118" fmla="*/ 2268 w 2552"/>
                <a:gd name="T119" fmla="*/ 226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52" h="1757">
                  <a:moveTo>
                    <a:pt x="2268" y="0"/>
                  </a:moveTo>
                  <a:lnTo>
                    <a:pt x="2212" y="0"/>
                  </a:lnTo>
                  <a:lnTo>
                    <a:pt x="2212" y="56"/>
                  </a:lnTo>
                  <a:lnTo>
                    <a:pt x="2098" y="56"/>
                  </a:lnTo>
                  <a:lnTo>
                    <a:pt x="2098" y="113"/>
                  </a:lnTo>
                  <a:lnTo>
                    <a:pt x="1985" y="113"/>
                  </a:lnTo>
                  <a:lnTo>
                    <a:pt x="1985" y="170"/>
                  </a:lnTo>
                  <a:lnTo>
                    <a:pt x="1928" y="170"/>
                  </a:lnTo>
                  <a:lnTo>
                    <a:pt x="1928" y="340"/>
                  </a:lnTo>
                  <a:lnTo>
                    <a:pt x="1872" y="340"/>
                  </a:lnTo>
                  <a:lnTo>
                    <a:pt x="1872" y="397"/>
                  </a:lnTo>
                  <a:lnTo>
                    <a:pt x="1758" y="397"/>
                  </a:lnTo>
                  <a:lnTo>
                    <a:pt x="1758" y="453"/>
                  </a:lnTo>
                  <a:lnTo>
                    <a:pt x="1645" y="453"/>
                  </a:lnTo>
                  <a:lnTo>
                    <a:pt x="1645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453"/>
                  </a:lnTo>
                  <a:lnTo>
                    <a:pt x="908" y="453"/>
                  </a:lnTo>
                  <a:lnTo>
                    <a:pt x="908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171" y="680"/>
                  </a:lnTo>
                  <a:lnTo>
                    <a:pt x="171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71" y="964"/>
                  </a:lnTo>
                  <a:lnTo>
                    <a:pt x="171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247"/>
                  </a:lnTo>
                  <a:lnTo>
                    <a:pt x="511" y="1247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794" y="1417"/>
                  </a:lnTo>
                  <a:lnTo>
                    <a:pt x="794" y="1474"/>
                  </a:lnTo>
                  <a:lnTo>
                    <a:pt x="851" y="1474"/>
                  </a:lnTo>
                  <a:lnTo>
                    <a:pt x="851" y="1531"/>
                  </a:lnTo>
                  <a:lnTo>
                    <a:pt x="964" y="1531"/>
                  </a:lnTo>
                  <a:lnTo>
                    <a:pt x="964" y="1644"/>
                  </a:lnTo>
                  <a:lnTo>
                    <a:pt x="1021" y="1644"/>
                  </a:lnTo>
                  <a:lnTo>
                    <a:pt x="1021" y="1701"/>
                  </a:lnTo>
                  <a:lnTo>
                    <a:pt x="1134" y="1701"/>
                  </a:lnTo>
                  <a:lnTo>
                    <a:pt x="1134" y="1757"/>
                  </a:lnTo>
                  <a:lnTo>
                    <a:pt x="1305" y="1757"/>
                  </a:lnTo>
                  <a:lnTo>
                    <a:pt x="1305" y="1644"/>
                  </a:lnTo>
                  <a:lnTo>
                    <a:pt x="1248" y="1644"/>
                  </a:lnTo>
                  <a:lnTo>
                    <a:pt x="1248" y="1531"/>
                  </a:lnTo>
                  <a:lnTo>
                    <a:pt x="1305" y="1531"/>
                  </a:lnTo>
                  <a:lnTo>
                    <a:pt x="1305" y="1474"/>
                  </a:lnTo>
                  <a:lnTo>
                    <a:pt x="1361" y="1474"/>
                  </a:lnTo>
                  <a:lnTo>
                    <a:pt x="1361" y="1417"/>
                  </a:lnTo>
                  <a:lnTo>
                    <a:pt x="1418" y="1417"/>
                  </a:lnTo>
                  <a:lnTo>
                    <a:pt x="1418" y="1304"/>
                  </a:lnTo>
                  <a:lnTo>
                    <a:pt x="1588" y="1304"/>
                  </a:lnTo>
                  <a:lnTo>
                    <a:pt x="1588" y="1247"/>
                  </a:lnTo>
                  <a:lnTo>
                    <a:pt x="2098" y="1247"/>
                  </a:lnTo>
                  <a:lnTo>
                    <a:pt x="2098" y="1304"/>
                  </a:lnTo>
                  <a:lnTo>
                    <a:pt x="2212" y="1304"/>
                  </a:lnTo>
                  <a:lnTo>
                    <a:pt x="2212" y="1417"/>
                  </a:lnTo>
                  <a:lnTo>
                    <a:pt x="2325" y="1417"/>
                  </a:lnTo>
                  <a:lnTo>
                    <a:pt x="2325" y="1531"/>
                  </a:lnTo>
                  <a:lnTo>
                    <a:pt x="2382" y="1531"/>
                  </a:lnTo>
                  <a:lnTo>
                    <a:pt x="2382" y="1474"/>
                  </a:lnTo>
                  <a:lnTo>
                    <a:pt x="2439" y="1474"/>
                  </a:lnTo>
                  <a:lnTo>
                    <a:pt x="2439" y="1361"/>
                  </a:lnTo>
                  <a:lnTo>
                    <a:pt x="2495" y="1361"/>
                  </a:lnTo>
                  <a:lnTo>
                    <a:pt x="2495" y="1417"/>
                  </a:lnTo>
                  <a:lnTo>
                    <a:pt x="2552" y="1417"/>
                  </a:lnTo>
                  <a:lnTo>
                    <a:pt x="2552" y="1190"/>
                  </a:lnTo>
                  <a:lnTo>
                    <a:pt x="2495" y="1190"/>
                  </a:lnTo>
                  <a:lnTo>
                    <a:pt x="2495" y="1134"/>
                  </a:lnTo>
                  <a:lnTo>
                    <a:pt x="2439" y="1134"/>
                  </a:lnTo>
                  <a:lnTo>
                    <a:pt x="2439" y="964"/>
                  </a:lnTo>
                  <a:lnTo>
                    <a:pt x="2382" y="964"/>
                  </a:lnTo>
                  <a:lnTo>
                    <a:pt x="2382" y="793"/>
                  </a:lnTo>
                  <a:lnTo>
                    <a:pt x="2325" y="793"/>
                  </a:lnTo>
                  <a:lnTo>
                    <a:pt x="2325" y="907"/>
                  </a:lnTo>
                  <a:lnTo>
                    <a:pt x="2268" y="907"/>
                  </a:lnTo>
                  <a:lnTo>
                    <a:pt x="2268" y="964"/>
                  </a:lnTo>
                  <a:lnTo>
                    <a:pt x="2212" y="964"/>
                  </a:lnTo>
                  <a:lnTo>
                    <a:pt x="2212" y="1020"/>
                  </a:lnTo>
                  <a:lnTo>
                    <a:pt x="2155" y="1020"/>
                  </a:lnTo>
                  <a:lnTo>
                    <a:pt x="2155" y="964"/>
                  </a:lnTo>
                  <a:lnTo>
                    <a:pt x="2212" y="964"/>
                  </a:lnTo>
                  <a:lnTo>
                    <a:pt x="2212" y="850"/>
                  </a:lnTo>
                  <a:lnTo>
                    <a:pt x="2268" y="850"/>
                  </a:lnTo>
                  <a:lnTo>
                    <a:pt x="2268" y="793"/>
                  </a:lnTo>
                  <a:lnTo>
                    <a:pt x="2212" y="793"/>
                  </a:lnTo>
                  <a:lnTo>
                    <a:pt x="2212" y="737"/>
                  </a:lnTo>
                  <a:lnTo>
                    <a:pt x="2268" y="737"/>
                  </a:lnTo>
                  <a:lnTo>
                    <a:pt x="2268" y="623"/>
                  </a:lnTo>
                  <a:lnTo>
                    <a:pt x="2212" y="623"/>
                  </a:lnTo>
                  <a:lnTo>
                    <a:pt x="2212" y="567"/>
                  </a:lnTo>
                  <a:lnTo>
                    <a:pt x="2268" y="567"/>
                  </a:lnTo>
                  <a:lnTo>
                    <a:pt x="2268" y="283"/>
                  </a:lnTo>
                  <a:lnTo>
                    <a:pt x="2325" y="283"/>
                  </a:lnTo>
                  <a:lnTo>
                    <a:pt x="2325" y="226"/>
                  </a:lnTo>
                  <a:lnTo>
                    <a:pt x="2268" y="226"/>
                  </a:lnTo>
                  <a:lnTo>
                    <a:pt x="226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F6E1296D-B351-48E6-840D-4491C6784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" y="4202"/>
              <a:ext cx="1077" cy="737"/>
            </a:xfrm>
            <a:custGeom>
              <a:avLst/>
              <a:gdLst>
                <a:gd name="T0" fmla="*/ 907 w 1077"/>
                <a:gd name="T1" fmla="*/ 340 h 737"/>
                <a:gd name="T2" fmla="*/ 737 w 1077"/>
                <a:gd name="T3" fmla="*/ 340 h 737"/>
                <a:gd name="T4" fmla="*/ 737 w 1077"/>
                <a:gd name="T5" fmla="*/ 454 h 737"/>
                <a:gd name="T6" fmla="*/ 794 w 1077"/>
                <a:gd name="T7" fmla="*/ 454 h 737"/>
                <a:gd name="T8" fmla="*/ 794 w 1077"/>
                <a:gd name="T9" fmla="*/ 510 h 737"/>
                <a:gd name="T10" fmla="*/ 907 w 1077"/>
                <a:gd name="T11" fmla="*/ 510 h 737"/>
                <a:gd name="T12" fmla="*/ 907 w 1077"/>
                <a:gd name="T13" fmla="*/ 397 h 737"/>
                <a:gd name="T14" fmla="*/ 964 w 1077"/>
                <a:gd name="T15" fmla="*/ 397 h 737"/>
                <a:gd name="T16" fmla="*/ 964 w 1077"/>
                <a:gd name="T17" fmla="*/ 340 h 737"/>
                <a:gd name="T18" fmla="*/ 1077 w 1077"/>
                <a:gd name="T19" fmla="*/ 340 h 737"/>
                <a:gd name="T20" fmla="*/ 1077 w 1077"/>
                <a:gd name="T21" fmla="*/ 454 h 737"/>
                <a:gd name="T22" fmla="*/ 1021 w 1077"/>
                <a:gd name="T23" fmla="*/ 454 h 737"/>
                <a:gd name="T24" fmla="*/ 1021 w 1077"/>
                <a:gd name="T25" fmla="*/ 681 h 737"/>
                <a:gd name="T26" fmla="*/ 964 w 1077"/>
                <a:gd name="T27" fmla="*/ 681 h 737"/>
                <a:gd name="T28" fmla="*/ 964 w 1077"/>
                <a:gd name="T29" fmla="*/ 624 h 737"/>
                <a:gd name="T30" fmla="*/ 907 w 1077"/>
                <a:gd name="T31" fmla="*/ 624 h 737"/>
                <a:gd name="T32" fmla="*/ 907 w 1077"/>
                <a:gd name="T33" fmla="*/ 681 h 737"/>
                <a:gd name="T34" fmla="*/ 794 w 1077"/>
                <a:gd name="T35" fmla="*/ 681 h 737"/>
                <a:gd name="T36" fmla="*/ 794 w 1077"/>
                <a:gd name="T37" fmla="*/ 624 h 737"/>
                <a:gd name="T38" fmla="*/ 737 w 1077"/>
                <a:gd name="T39" fmla="*/ 624 h 737"/>
                <a:gd name="T40" fmla="*/ 737 w 1077"/>
                <a:gd name="T41" fmla="*/ 737 h 737"/>
                <a:gd name="T42" fmla="*/ 680 w 1077"/>
                <a:gd name="T43" fmla="*/ 737 h 737"/>
                <a:gd name="T44" fmla="*/ 680 w 1077"/>
                <a:gd name="T45" fmla="*/ 681 h 737"/>
                <a:gd name="T46" fmla="*/ 454 w 1077"/>
                <a:gd name="T47" fmla="*/ 681 h 737"/>
                <a:gd name="T48" fmla="*/ 454 w 1077"/>
                <a:gd name="T49" fmla="*/ 624 h 737"/>
                <a:gd name="T50" fmla="*/ 397 w 1077"/>
                <a:gd name="T51" fmla="*/ 624 h 737"/>
                <a:gd name="T52" fmla="*/ 397 w 1077"/>
                <a:gd name="T53" fmla="*/ 510 h 737"/>
                <a:gd name="T54" fmla="*/ 340 w 1077"/>
                <a:gd name="T55" fmla="*/ 510 h 737"/>
                <a:gd name="T56" fmla="*/ 340 w 1077"/>
                <a:gd name="T57" fmla="*/ 454 h 737"/>
                <a:gd name="T58" fmla="*/ 283 w 1077"/>
                <a:gd name="T59" fmla="*/ 454 h 737"/>
                <a:gd name="T60" fmla="*/ 283 w 1077"/>
                <a:gd name="T61" fmla="*/ 397 h 737"/>
                <a:gd name="T62" fmla="*/ 227 w 1077"/>
                <a:gd name="T63" fmla="*/ 397 h 737"/>
                <a:gd name="T64" fmla="*/ 227 w 1077"/>
                <a:gd name="T65" fmla="*/ 340 h 737"/>
                <a:gd name="T66" fmla="*/ 170 w 1077"/>
                <a:gd name="T67" fmla="*/ 340 h 737"/>
                <a:gd name="T68" fmla="*/ 170 w 1077"/>
                <a:gd name="T69" fmla="*/ 227 h 737"/>
                <a:gd name="T70" fmla="*/ 113 w 1077"/>
                <a:gd name="T71" fmla="*/ 227 h 737"/>
                <a:gd name="T72" fmla="*/ 113 w 1077"/>
                <a:gd name="T73" fmla="*/ 170 h 737"/>
                <a:gd name="T74" fmla="*/ 0 w 1077"/>
                <a:gd name="T75" fmla="*/ 170 h 737"/>
                <a:gd name="T76" fmla="*/ 0 w 1077"/>
                <a:gd name="T77" fmla="*/ 57 h 737"/>
                <a:gd name="T78" fmla="*/ 170 w 1077"/>
                <a:gd name="T79" fmla="*/ 57 h 737"/>
                <a:gd name="T80" fmla="*/ 170 w 1077"/>
                <a:gd name="T81" fmla="*/ 0 h 737"/>
                <a:gd name="T82" fmla="*/ 680 w 1077"/>
                <a:gd name="T83" fmla="*/ 0 h 737"/>
                <a:gd name="T84" fmla="*/ 680 w 1077"/>
                <a:gd name="T85" fmla="*/ 57 h 737"/>
                <a:gd name="T86" fmla="*/ 794 w 1077"/>
                <a:gd name="T87" fmla="*/ 57 h 737"/>
                <a:gd name="T88" fmla="*/ 794 w 1077"/>
                <a:gd name="T89" fmla="*/ 170 h 737"/>
                <a:gd name="T90" fmla="*/ 907 w 1077"/>
                <a:gd name="T91" fmla="*/ 170 h 737"/>
                <a:gd name="T92" fmla="*/ 907 w 1077"/>
                <a:gd name="T93" fmla="*/ 34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737">
                  <a:moveTo>
                    <a:pt x="907" y="340"/>
                  </a:moveTo>
                  <a:lnTo>
                    <a:pt x="737" y="340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07" y="510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77" y="340"/>
                  </a:lnTo>
                  <a:lnTo>
                    <a:pt x="1077" y="454"/>
                  </a:lnTo>
                  <a:lnTo>
                    <a:pt x="1021" y="454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1"/>
                  </a:lnTo>
                  <a:lnTo>
                    <a:pt x="454" y="681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F4EE2B63-C83F-49CC-BE99-CB201CD40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4372"/>
              <a:ext cx="964" cy="794"/>
            </a:xfrm>
            <a:custGeom>
              <a:avLst/>
              <a:gdLst>
                <a:gd name="T0" fmla="*/ 850 w 964"/>
                <a:gd name="T1" fmla="*/ 567 h 794"/>
                <a:gd name="T2" fmla="*/ 850 w 964"/>
                <a:gd name="T3" fmla="*/ 624 h 794"/>
                <a:gd name="T4" fmla="*/ 964 w 964"/>
                <a:gd name="T5" fmla="*/ 624 h 794"/>
                <a:gd name="T6" fmla="*/ 964 w 964"/>
                <a:gd name="T7" fmla="*/ 681 h 794"/>
                <a:gd name="T8" fmla="*/ 907 w 964"/>
                <a:gd name="T9" fmla="*/ 681 h 794"/>
                <a:gd name="T10" fmla="*/ 907 w 964"/>
                <a:gd name="T11" fmla="*/ 737 h 794"/>
                <a:gd name="T12" fmla="*/ 737 w 964"/>
                <a:gd name="T13" fmla="*/ 737 h 794"/>
                <a:gd name="T14" fmla="*/ 737 w 964"/>
                <a:gd name="T15" fmla="*/ 794 h 794"/>
                <a:gd name="T16" fmla="*/ 624 w 964"/>
                <a:gd name="T17" fmla="*/ 794 h 794"/>
                <a:gd name="T18" fmla="*/ 624 w 964"/>
                <a:gd name="T19" fmla="*/ 737 h 794"/>
                <a:gd name="T20" fmla="*/ 510 w 964"/>
                <a:gd name="T21" fmla="*/ 737 h 794"/>
                <a:gd name="T22" fmla="*/ 510 w 964"/>
                <a:gd name="T23" fmla="*/ 681 h 794"/>
                <a:gd name="T24" fmla="*/ 340 w 964"/>
                <a:gd name="T25" fmla="*/ 681 h 794"/>
                <a:gd name="T26" fmla="*/ 340 w 964"/>
                <a:gd name="T27" fmla="*/ 624 h 794"/>
                <a:gd name="T28" fmla="*/ 283 w 964"/>
                <a:gd name="T29" fmla="*/ 624 h 794"/>
                <a:gd name="T30" fmla="*/ 283 w 964"/>
                <a:gd name="T31" fmla="*/ 567 h 794"/>
                <a:gd name="T32" fmla="*/ 170 w 964"/>
                <a:gd name="T33" fmla="*/ 567 h 794"/>
                <a:gd name="T34" fmla="*/ 170 w 964"/>
                <a:gd name="T35" fmla="*/ 397 h 794"/>
                <a:gd name="T36" fmla="*/ 57 w 964"/>
                <a:gd name="T37" fmla="*/ 397 h 794"/>
                <a:gd name="T38" fmla="*/ 57 w 964"/>
                <a:gd name="T39" fmla="*/ 227 h 794"/>
                <a:gd name="T40" fmla="*/ 0 w 964"/>
                <a:gd name="T41" fmla="*/ 227 h 794"/>
                <a:gd name="T42" fmla="*/ 0 w 964"/>
                <a:gd name="T43" fmla="*/ 114 h 794"/>
                <a:gd name="T44" fmla="*/ 57 w 964"/>
                <a:gd name="T45" fmla="*/ 114 h 794"/>
                <a:gd name="T46" fmla="*/ 57 w 964"/>
                <a:gd name="T47" fmla="*/ 57 h 794"/>
                <a:gd name="T48" fmla="*/ 113 w 964"/>
                <a:gd name="T49" fmla="*/ 57 h 794"/>
                <a:gd name="T50" fmla="*/ 113 w 964"/>
                <a:gd name="T51" fmla="*/ 0 h 794"/>
                <a:gd name="T52" fmla="*/ 283 w 964"/>
                <a:gd name="T53" fmla="*/ 0 h 794"/>
                <a:gd name="T54" fmla="*/ 283 w 964"/>
                <a:gd name="T55" fmla="*/ 57 h 794"/>
                <a:gd name="T56" fmla="*/ 340 w 964"/>
                <a:gd name="T57" fmla="*/ 57 h 794"/>
                <a:gd name="T58" fmla="*/ 340 w 964"/>
                <a:gd name="T59" fmla="*/ 170 h 794"/>
                <a:gd name="T60" fmla="*/ 397 w 964"/>
                <a:gd name="T61" fmla="*/ 170 h 794"/>
                <a:gd name="T62" fmla="*/ 397 w 964"/>
                <a:gd name="T63" fmla="*/ 227 h 794"/>
                <a:gd name="T64" fmla="*/ 453 w 964"/>
                <a:gd name="T65" fmla="*/ 227 h 794"/>
                <a:gd name="T66" fmla="*/ 453 w 964"/>
                <a:gd name="T67" fmla="*/ 284 h 794"/>
                <a:gd name="T68" fmla="*/ 510 w 964"/>
                <a:gd name="T69" fmla="*/ 284 h 794"/>
                <a:gd name="T70" fmla="*/ 510 w 964"/>
                <a:gd name="T71" fmla="*/ 340 h 794"/>
                <a:gd name="T72" fmla="*/ 567 w 964"/>
                <a:gd name="T73" fmla="*/ 340 h 794"/>
                <a:gd name="T74" fmla="*/ 567 w 964"/>
                <a:gd name="T75" fmla="*/ 454 h 794"/>
                <a:gd name="T76" fmla="*/ 624 w 964"/>
                <a:gd name="T77" fmla="*/ 454 h 794"/>
                <a:gd name="T78" fmla="*/ 624 w 964"/>
                <a:gd name="T79" fmla="*/ 511 h 794"/>
                <a:gd name="T80" fmla="*/ 850 w 964"/>
                <a:gd name="T81" fmla="*/ 511 h 794"/>
                <a:gd name="T82" fmla="*/ 850 w 964"/>
                <a:gd name="T83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794">
                  <a:moveTo>
                    <a:pt x="850" y="567"/>
                  </a:moveTo>
                  <a:lnTo>
                    <a:pt x="850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907" y="681"/>
                  </a:lnTo>
                  <a:lnTo>
                    <a:pt x="907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510" y="737"/>
                  </a:lnTo>
                  <a:lnTo>
                    <a:pt x="510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850" y="511"/>
                  </a:lnTo>
                  <a:lnTo>
                    <a:pt x="85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1" name="Freeform 287">
              <a:extLst>
                <a:ext uri="{FF2B5EF4-FFF2-40B4-BE49-F238E27FC236}">
                  <a16:creationId xmlns:a16="http://schemas.microsoft.com/office/drawing/2014/main" id="{3A278503-442F-4728-BA0F-88A900CB6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4259"/>
              <a:ext cx="1588" cy="1587"/>
            </a:xfrm>
            <a:custGeom>
              <a:avLst/>
              <a:gdLst>
                <a:gd name="T0" fmla="*/ 737 w 1588"/>
                <a:gd name="T1" fmla="*/ 0 h 1587"/>
                <a:gd name="T2" fmla="*/ 794 w 1588"/>
                <a:gd name="T3" fmla="*/ 57 h 1587"/>
                <a:gd name="T4" fmla="*/ 964 w 1588"/>
                <a:gd name="T5" fmla="*/ 113 h 1587"/>
                <a:gd name="T6" fmla="*/ 1021 w 1588"/>
                <a:gd name="T7" fmla="*/ 170 h 1587"/>
                <a:gd name="T8" fmla="*/ 1134 w 1588"/>
                <a:gd name="T9" fmla="*/ 227 h 1587"/>
                <a:gd name="T10" fmla="*/ 1191 w 1588"/>
                <a:gd name="T11" fmla="*/ 340 h 1587"/>
                <a:gd name="T12" fmla="*/ 1304 w 1588"/>
                <a:gd name="T13" fmla="*/ 397 h 1587"/>
                <a:gd name="T14" fmla="*/ 1475 w 1588"/>
                <a:gd name="T15" fmla="*/ 453 h 1587"/>
                <a:gd name="T16" fmla="*/ 1588 w 1588"/>
                <a:gd name="T17" fmla="*/ 510 h 1587"/>
                <a:gd name="T18" fmla="*/ 1304 w 1588"/>
                <a:gd name="T19" fmla="*/ 624 h 1587"/>
                <a:gd name="T20" fmla="*/ 1418 w 1588"/>
                <a:gd name="T21" fmla="*/ 1020 h 1587"/>
                <a:gd name="T22" fmla="*/ 1361 w 1588"/>
                <a:gd name="T23" fmla="*/ 1077 h 1587"/>
                <a:gd name="T24" fmla="*/ 1418 w 1588"/>
                <a:gd name="T25" fmla="*/ 1134 h 1587"/>
                <a:gd name="T26" fmla="*/ 1361 w 1588"/>
                <a:gd name="T27" fmla="*/ 1247 h 1587"/>
                <a:gd name="T28" fmla="*/ 1304 w 1588"/>
                <a:gd name="T29" fmla="*/ 1304 h 1587"/>
                <a:gd name="T30" fmla="*/ 1191 w 1588"/>
                <a:gd name="T31" fmla="*/ 1361 h 1587"/>
                <a:gd name="T32" fmla="*/ 1078 w 1588"/>
                <a:gd name="T33" fmla="*/ 1304 h 1587"/>
                <a:gd name="T34" fmla="*/ 1021 w 1588"/>
                <a:gd name="T35" fmla="*/ 1361 h 1587"/>
                <a:gd name="T36" fmla="*/ 908 w 1588"/>
                <a:gd name="T37" fmla="*/ 1304 h 1587"/>
                <a:gd name="T38" fmla="*/ 794 w 1588"/>
                <a:gd name="T39" fmla="*/ 1361 h 1587"/>
                <a:gd name="T40" fmla="*/ 681 w 1588"/>
                <a:gd name="T41" fmla="*/ 1417 h 1587"/>
                <a:gd name="T42" fmla="*/ 567 w 1588"/>
                <a:gd name="T43" fmla="*/ 1531 h 1587"/>
                <a:gd name="T44" fmla="*/ 397 w 1588"/>
                <a:gd name="T45" fmla="*/ 1587 h 1587"/>
                <a:gd name="T46" fmla="*/ 341 w 1588"/>
                <a:gd name="T47" fmla="*/ 1474 h 1587"/>
                <a:gd name="T48" fmla="*/ 284 w 1588"/>
                <a:gd name="T49" fmla="*/ 1361 h 1587"/>
                <a:gd name="T50" fmla="*/ 227 w 1588"/>
                <a:gd name="T51" fmla="*/ 1304 h 1587"/>
                <a:gd name="T52" fmla="*/ 284 w 1588"/>
                <a:gd name="T53" fmla="*/ 1247 h 1587"/>
                <a:gd name="T54" fmla="*/ 227 w 1588"/>
                <a:gd name="T55" fmla="*/ 1134 h 1587"/>
                <a:gd name="T56" fmla="*/ 170 w 1588"/>
                <a:gd name="T57" fmla="*/ 964 h 1587"/>
                <a:gd name="T58" fmla="*/ 114 w 1588"/>
                <a:gd name="T59" fmla="*/ 850 h 1587"/>
                <a:gd name="T60" fmla="*/ 0 w 1588"/>
                <a:gd name="T61" fmla="*/ 850 h 1587"/>
                <a:gd name="T62" fmla="*/ 57 w 1588"/>
                <a:gd name="T63" fmla="*/ 737 h 1587"/>
                <a:gd name="T64" fmla="*/ 114 w 1588"/>
                <a:gd name="T65" fmla="*/ 624 h 1587"/>
                <a:gd name="T66" fmla="*/ 227 w 1588"/>
                <a:gd name="T67" fmla="*/ 567 h 1587"/>
                <a:gd name="T68" fmla="*/ 341 w 1588"/>
                <a:gd name="T69" fmla="*/ 510 h 1587"/>
                <a:gd name="T70" fmla="*/ 397 w 1588"/>
                <a:gd name="T71" fmla="*/ 453 h 1587"/>
                <a:gd name="T72" fmla="*/ 454 w 1588"/>
                <a:gd name="T73" fmla="*/ 397 h 1587"/>
                <a:gd name="T74" fmla="*/ 511 w 1588"/>
                <a:gd name="T75" fmla="*/ 340 h 1587"/>
                <a:gd name="T76" fmla="*/ 567 w 1588"/>
                <a:gd name="T77" fmla="*/ 113 h 1587"/>
                <a:gd name="T78" fmla="*/ 681 w 1588"/>
                <a:gd name="T79" fmla="*/ 5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88" h="1587">
                  <a:moveTo>
                    <a:pt x="681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475" y="453"/>
                  </a:lnTo>
                  <a:lnTo>
                    <a:pt x="1475" y="510"/>
                  </a:lnTo>
                  <a:lnTo>
                    <a:pt x="1588" y="510"/>
                  </a:lnTo>
                  <a:lnTo>
                    <a:pt x="1588" y="624"/>
                  </a:lnTo>
                  <a:lnTo>
                    <a:pt x="1304" y="624"/>
                  </a:lnTo>
                  <a:lnTo>
                    <a:pt x="1304" y="1020"/>
                  </a:lnTo>
                  <a:lnTo>
                    <a:pt x="1418" y="1020"/>
                  </a:lnTo>
                  <a:lnTo>
                    <a:pt x="1418" y="1077"/>
                  </a:lnTo>
                  <a:lnTo>
                    <a:pt x="1361" y="1077"/>
                  </a:lnTo>
                  <a:lnTo>
                    <a:pt x="1361" y="1134"/>
                  </a:lnTo>
                  <a:lnTo>
                    <a:pt x="1418" y="1134"/>
                  </a:lnTo>
                  <a:lnTo>
                    <a:pt x="1418" y="1247"/>
                  </a:lnTo>
                  <a:lnTo>
                    <a:pt x="1361" y="1247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361"/>
                  </a:lnTo>
                  <a:lnTo>
                    <a:pt x="1191" y="1361"/>
                  </a:lnTo>
                  <a:lnTo>
                    <a:pt x="1191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794" y="1361"/>
                  </a:lnTo>
                  <a:lnTo>
                    <a:pt x="794" y="1417"/>
                  </a:lnTo>
                  <a:lnTo>
                    <a:pt x="681" y="1417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587"/>
                  </a:lnTo>
                  <a:lnTo>
                    <a:pt x="397" y="1587"/>
                  </a:lnTo>
                  <a:lnTo>
                    <a:pt x="397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284" y="1247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D6BF6CF1-4595-4A3A-B69E-EE30D56B9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883"/>
              <a:ext cx="1134" cy="1077"/>
            </a:xfrm>
            <a:custGeom>
              <a:avLst/>
              <a:gdLst>
                <a:gd name="T0" fmla="*/ 794 w 1134"/>
                <a:gd name="T1" fmla="*/ 283 h 1077"/>
                <a:gd name="T2" fmla="*/ 738 w 1134"/>
                <a:gd name="T3" fmla="*/ 283 h 1077"/>
                <a:gd name="T4" fmla="*/ 738 w 1134"/>
                <a:gd name="T5" fmla="*/ 226 h 1077"/>
                <a:gd name="T6" fmla="*/ 624 w 1134"/>
                <a:gd name="T7" fmla="*/ 226 h 1077"/>
                <a:gd name="T8" fmla="*/ 624 w 1134"/>
                <a:gd name="T9" fmla="*/ 170 h 1077"/>
                <a:gd name="T10" fmla="*/ 454 w 1134"/>
                <a:gd name="T11" fmla="*/ 170 h 1077"/>
                <a:gd name="T12" fmla="*/ 454 w 1134"/>
                <a:gd name="T13" fmla="*/ 113 h 1077"/>
                <a:gd name="T14" fmla="*/ 397 w 1134"/>
                <a:gd name="T15" fmla="*/ 113 h 1077"/>
                <a:gd name="T16" fmla="*/ 397 w 1134"/>
                <a:gd name="T17" fmla="*/ 56 h 1077"/>
                <a:gd name="T18" fmla="*/ 284 w 1134"/>
                <a:gd name="T19" fmla="*/ 56 h 1077"/>
                <a:gd name="T20" fmla="*/ 284 w 1134"/>
                <a:gd name="T21" fmla="*/ 0 h 1077"/>
                <a:gd name="T22" fmla="*/ 0 w 1134"/>
                <a:gd name="T23" fmla="*/ 0 h 1077"/>
                <a:gd name="T24" fmla="*/ 0 w 1134"/>
                <a:gd name="T25" fmla="*/ 396 h 1077"/>
                <a:gd name="T26" fmla="*/ 114 w 1134"/>
                <a:gd name="T27" fmla="*/ 396 h 1077"/>
                <a:gd name="T28" fmla="*/ 114 w 1134"/>
                <a:gd name="T29" fmla="*/ 453 h 1077"/>
                <a:gd name="T30" fmla="*/ 57 w 1134"/>
                <a:gd name="T31" fmla="*/ 453 h 1077"/>
                <a:gd name="T32" fmla="*/ 57 w 1134"/>
                <a:gd name="T33" fmla="*/ 510 h 1077"/>
                <a:gd name="T34" fmla="*/ 114 w 1134"/>
                <a:gd name="T35" fmla="*/ 510 h 1077"/>
                <a:gd name="T36" fmla="*/ 114 w 1134"/>
                <a:gd name="T37" fmla="*/ 680 h 1077"/>
                <a:gd name="T38" fmla="*/ 171 w 1134"/>
                <a:gd name="T39" fmla="*/ 680 h 1077"/>
                <a:gd name="T40" fmla="*/ 171 w 1134"/>
                <a:gd name="T41" fmla="*/ 793 h 1077"/>
                <a:gd name="T42" fmla="*/ 114 w 1134"/>
                <a:gd name="T43" fmla="*/ 793 h 1077"/>
                <a:gd name="T44" fmla="*/ 114 w 1134"/>
                <a:gd name="T45" fmla="*/ 850 h 1077"/>
                <a:gd name="T46" fmla="*/ 171 w 1134"/>
                <a:gd name="T47" fmla="*/ 850 h 1077"/>
                <a:gd name="T48" fmla="*/ 171 w 1134"/>
                <a:gd name="T49" fmla="*/ 907 h 1077"/>
                <a:gd name="T50" fmla="*/ 227 w 1134"/>
                <a:gd name="T51" fmla="*/ 907 h 1077"/>
                <a:gd name="T52" fmla="*/ 227 w 1134"/>
                <a:gd name="T53" fmla="*/ 1020 h 1077"/>
                <a:gd name="T54" fmla="*/ 681 w 1134"/>
                <a:gd name="T55" fmla="*/ 1020 h 1077"/>
                <a:gd name="T56" fmla="*/ 681 w 1134"/>
                <a:gd name="T57" fmla="*/ 1077 h 1077"/>
                <a:gd name="T58" fmla="*/ 851 w 1134"/>
                <a:gd name="T59" fmla="*/ 1077 h 1077"/>
                <a:gd name="T60" fmla="*/ 851 w 1134"/>
                <a:gd name="T61" fmla="*/ 1020 h 1077"/>
                <a:gd name="T62" fmla="*/ 908 w 1134"/>
                <a:gd name="T63" fmla="*/ 1020 h 1077"/>
                <a:gd name="T64" fmla="*/ 908 w 1134"/>
                <a:gd name="T65" fmla="*/ 963 h 1077"/>
                <a:gd name="T66" fmla="*/ 681 w 1134"/>
                <a:gd name="T67" fmla="*/ 963 h 1077"/>
                <a:gd name="T68" fmla="*/ 681 w 1134"/>
                <a:gd name="T69" fmla="*/ 907 h 1077"/>
                <a:gd name="T70" fmla="*/ 908 w 1134"/>
                <a:gd name="T71" fmla="*/ 907 h 1077"/>
                <a:gd name="T72" fmla="*/ 908 w 1134"/>
                <a:gd name="T73" fmla="*/ 850 h 1077"/>
                <a:gd name="T74" fmla="*/ 1021 w 1134"/>
                <a:gd name="T75" fmla="*/ 850 h 1077"/>
                <a:gd name="T76" fmla="*/ 1021 w 1134"/>
                <a:gd name="T77" fmla="*/ 737 h 1077"/>
                <a:gd name="T78" fmla="*/ 1078 w 1134"/>
                <a:gd name="T79" fmla="*/ 737 h 1077"/>
                <a:gd name="T80" fmla="*/ 1078 w 1134"/>
                <a:gd name="T81" fmla="*/ 680 h 1077"/>
                <a:gd name="T82" fmla="*/ 964 w 1134"/>
                <a:gd name="T83" fmla="*/ 680 h 1077"/>
                <a:gd name="T84" fmla="*/ 964 w 1134"/>
                <a:gd name="T85" fmla="*/ 737 h 1077"/>
                <a:gd name="T86" fmla="*/ 851 w 1134"/>
                <a:gd name="T87" fmla="*/ 737 h 1077"/>
                <a:gd name="T88" fmla="*/ 851 w 1134"/>
                <a:gd name="T89" fmla="*/ 680 h 1077"/>
                <a:gd name="T90" fmla="*/ 794 w 1134"/>
                <a:gd name="T91" fmla="*/ 680 h 1077"/>
                <a:gd name="T92" fmla="*/ 794 w 1134"/>
                <a:gd name="T93" fmla="*/ 623 h 1077"/>
                <a:gd name="T94" fmla="*/ 908 w 1134"/>
                <a:gd name="T95" fmla="*/ 623 h 1077"/>
                <a:gd name="T96" fmla="*/ 908 w 1134"/>
                <a:gd name="T97" fmla="*/ 510 h 1077"/>
                <a:gd name="T98" fmla="*/ 794 w 1134"/>
                <a:gd name="T99" fmla="*/ 510 h 1077"/>
                <a:gd name="T100" fmla="*/ 794 w 1134"/>
                <a:gd name="T101" fmla="*/ 453 h 1077"/>
                <a:gd name="T102" fmla="*/ 964 w 1134"/>
                <a:gd name="T103" fmla="*/ 453 h 1077"/>
                <a:gd name="T104" fmla="*/ 964 w 1134"/>
                <a:gd name="T105" fmla="*/ 396 h 1077"/>
                <a:gd name="T106" fmla="*/ 1078 w 1134"/>
                <a:gd name="T107" fmla="*/ 396 h 1077"/>
                <a:gd name="T108" fmla="*/ 1078 w 1134"/>
                <a:gd name="T109" fmla="*/ 340 h 1077"/>
                <a:gd name="T110" fmla="*/ 1134 w 1134"/>
                <a:gd name="T111" fmla="*/ 340 h 1077"/>
                <a:gd name="T112" fmla="*/ 1134 w 1134"/>
                <a:gd name="T113" fmla="*/ 283 h 1077"/>
                <a:gd name="T114" fmla="*/ 964 w 1134"/>
                <a:gd name="T115" fmla="*/ 283 h 1077"/>
                <a:gd name="T116" fmla="*/ 964 w 1134"/>
                <a:gd name="T117" fmla="*/ 340 h 1077"/>
                <a:gd name="T118" fmla="*/ 794 w 1134"/>
                <a:gd name="T119" fmla="*/ 340 h 1077"/>
                <a:gd name="T120" fmla="*/ 794 w 1134"/>
                <a:gd name="T121" fmla="*/ 28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077">
                  <a:moveTo>
                    <a:pt x="794" y="283"/>
                  </a:moveTo>
                  <a:lnTo>
                    <a:pt x="738" y="283"/>
                  </a:lnTo>
                  <a:lnTo>
                    <a:pt x="738" y="226"/>
                  </a:lnTo>
                  <a:lnTo>
                    <a:pt x="624" y="226"/>
                  </a:lnTo>
                  <a:lnTo>
                    <a:pt x="624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680"/>
                  </a:lnTo>
                  <a:lnTo>
                    <a:pt x="171" y="680"/>
                  </a:lnTo>
                  <a:lnTo>
                    <a:pt x="171" y="793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171" y="850"/>
                  </a:lnTo>
                  <a:lnTo>
                    <a:pt x="171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681" y="1020"/>
                  </a:lnTo>
                  <a:lnTo>
                    <a:pt x="681" y="1077"/>
                  </a:lnTo>
                  <a:lnTo>
                    <a:pt x="851" y="1077"/>
                  </a:lnTo>
                  <a:lnTo>
                    <a:pt x="851" y="1020"/>
                  </a:lnTo>
                  <a:lnTo>
                    <a:pt x="908" y="1020"/>
                  </a:lnTo>
                  <a:lnTo>
                    <a:pt x="908" y="963"/>
                  </a:lnTo>
                  <a:lnTo>
                    <a:pt x="681" y="963"/>
                  </a:lnTo>
                  <a:lnTo>
                    <a:pt x="681" y="907"/>
                  </a:lnTo>
                  <a:lnTo>
                    <a:pt x="908" y="907"/>
                  </a:lnTo>
                  <a:lnTo>
                    <a:pt x="908" y="850"/>
                  </a:lnTo>
                  <a:lnTo>
                    <a:pt x="1021" y="85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794" y="680"/>
                  </a:lnTo>
                  <a:lnTo>
                    <a:pt x="794" y="623"/>
                  </a:lnTo>
                  <a:lnTo>
                    <a:pt x="908" y="623"/>
                  </a:lnTo>
                  <a:lnTo>
                    <a:pt x="908" y="510"/>
                  </a:lnTo>
                  <a:lnTo>
                    <a:pt x="794" y="510"/>
                  </a:lnTo>
                  <a:lnTo>
                    <a:pt x="794" y="453"/>
                  </a:lnTo>
                  <a:lnTo>
                    <a:pt x="964" y="453"/>
                  </a:lnTo>
                  <a:lnTo>
                    <a:pt x="964" y="396"/>
                  </a:lnTo>
                  <a:lnTo>
                    <a:pt x="1078" y="396"/>
                  </a:lnTo>
                  <a:lnTo>
                    <a:pt x="1078" y="340"/>
                  </a:lnTo>
                  <a:lnTo>
                    <a:pt x="1134" y="340"/>
                  </a:lnTo>
                  <a:lnTo>
                    <a:pt x="1134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794" y="340"/>
                  </a:lnTo>
                  <a:lnTo>
                    <a:pt x="794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5" name="Freeform 291">
              <a:extLst>
                <a:ext uri="{FF2B5EF4-FFF2-40B4-BE49-F238E27FC236}">
                  <a16:creationId xmlns:a16="http://schemas.microsoft.com/office/drawing/2014/main" id="{64ABF4C5-66C1-460A-B4DE-EECB24756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5790"/>
              <a:ext cx="1078" cy="964"/>
            </a:xfrm>
            <a:custGeom>
              <a:avLst/>
              <a:gdLst>
                <a:gd name="T0" fmla="*/ 851 w 1078"/>
                <a:gd name="T1" fmla="*/ 170 h 964"/>
                <a:gd name="T2" fmla="*/ 397 w 1078"/>
                <a:gd name="T3" fmla="*/ 113 h 964"/>
                <a:gd name="T4" fmla="*/ 341 w 1078"/>
                <a:gd name="T5" fmla="*/ 0 h 964"/>
                <a:gd name="T6" fmla="*/ 284 w 1078"/>
                <a:gd name="T7" fmla="*/ 56 h 964"/>
                <a:gd name="T8" fmla="*/ 114 w 1078"/>
                <a:gd name="T9" fmla="*/ 113 h 964"/>
                <a:gd name="T10" fmla="*/ 57 w 1078"/>
                <a:gd name="T11" fmla="*/ 227 h 964"/>
                <a:gd name="T12" fmla="*/ 0 w 1078"/>
                <a:gd name="T13" fmla="*/ 283 h 964"/>
                <a:gd name="T14" fmla="*/ 0 w 1078"/>
                <a:gd name="T15" fmla="*/ 510 h 964"/>
                <a:gd name="T16" fmla="*/ 57 w 1078"/>
                <a:gd name="T17" fmla="*/ 567 h 964"/>
                <a:gd name="T18" fmla="*/ 114 w 1078"/>
                <a:gd name="T19" fmla="*/ 680 h 964"/>
                <a:gd name="T20" fmla="*/ 170 w 1078"/>
                <a:gd name="T21" fmla="*/ 623 h 964"/>
                <a:gd name="T22" fmla="*/ 227 w 1078"/>
                <a:gd name="T23" fmla="*/ 794 h 964"/>
                <a:gd name="T24" fmla="*/ 284 w 1078"/>
                <a:gd name="T25" fmla="*/ 850 h 964"/>
                <a:gd name="T26" fmla="*/ 341 w 1078"/>
                <a:gd name="T27" fmla="*/ 907 h 964"/>
                <a:gd name="T28" fmla="*/ 454 w 1078"/>
                <a:gd name="T29" fmla="*/ 964 h 964"/>
                <a:gd name="T30" fmla="*/ 397 w 1078"/>
                <a:gd name="T31" fmla="*/ 907 h 964"/>
                <a:gd name="T32" fmla="*/ 341 w 1078"/>
                <a:gd name="T33" fmla="*/ 850 h 964"/>
                <a:gd name="T34" fmla="*/ 397 w 1078"/>
                <a:gd name="T35" fmla="*/ 623 h 964"/>
                <a:gd name="T36" fmla="*/ 454 w 1078"/>
                <a:gd name="T37" fmla="*/ 794 h 964"/>
                <a:gd name="T38" fmla="*/ 511 w 1078"/>
                <a:gd name="T39" fmla="*/ 850 h 964"/>
                <a:gd name="T40" fmla="*/ 794 w 1078"/>
                <a:gd name="T41" fmla="*/ 794 h 964"/>
                <a:gd name="T42" fmla="*/ 737 w 1078"/>
                <a:gd name="T43" fmla="*/ 737 h 964"/>
                <a:gd name="T44" fmla="*/ 908 w 1078"/>
                <a:gd name="T45" fmla="*/ 680 h 964"/>
                <a:gd name="T46" fmla="*/ 681 w 1078"/>
                <a:gd name="T47" fmla="*/ 567 h 964"/>
                <a:gd name="T48" fmla="*/ 737 w 1078"/>
                <a:gd name="T49" fmla="*/ 397 h 964"/>
                <a:gd name="T50" fmla="*/ 851 w 1078"/>
                <a:gd name="T51" fmla="*/ 453 h 964"/>
                <a:gd name="T52" fmla="*/ 1021 w 1078"/>
                <a:gd name="T53" fmla="*/ 510 h 964"/>
                <a:gd name="T54" fmla="*/ 1078 w 1078"/>
                <a:gd name="T55" fmla="*/ 453 h 964"/>
                <a:gd name="T56" fmla="*/ 908 w 1078"/>
                <a:gd name="T57" fmla="*/ 397 h 964"/>
                <a:gd name="T58" fmla="*/ 851 w 1078"/>
                <a:gd name="T59" fmla="*/ 340 h 964"/>
                <a:gd name="T60" fmla="*/ 794 w 1078"/>
                <a:gd name="T61" fmla="*/ 283 h 964"/>
                <a:gd name="T62" fmla="*/ 964 w 1078"/>
                <a:gd name="T63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964">
                  <a:moveTo>
                    <a:pt x="964" y="170"/>
                  </a:moveTo>
                  <a:lnTo>
                    <a:pt x="851" y="170"/>
                  </a:lnTo>
                  <a:lnTo>
                    <a:pt x="851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623"/>
                  </a:lnTo>
                  <a:lnTo>
                    <a:pt x="397" y="623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511" y="850"/>
                  </a:lnTo>
                  <a:lnTo>
                    <a:pt x="511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851" y="453"/>
                  </a:lnTo>
                  <a:lnTo>
                    <a:pt x="851" y="510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78" y="453"/>
                  </a:lnTo>
                  <a:lnTo>
                    <a:pt x="1078" y="397"/>
                  </a:lnTo>
                  <a:lnTo>
                    <a:pt x="908" y="397"/>
                  </a:lnTo>
                  <a:lnTo>
                    <a:pt x="908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227"/>
                  </a:lnTo>
                  <a:lnTo>
                    <a:pt x="964" y="227"/>
                  </a:lnTo>
                  <a:lnTo>
                    <a:pt x="96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Freeform 292">
              <a:extLst>
                <a:ext uri="{FF2B5EF4-FFF2-40B4-BE49-F238E27FC236}">
                  <a16:creationId xmlns:a16="http://schemas.microsoft.com/office/drawing/2014/main" id="{ADEE1DD1-FC16-4545-8C69-7595E788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5506"/>
              <a:ext cx="1191" cy="794"/>
            </a:xfrm>
            <a:custGeom>
              <a:avLst/>
              <a:gdLst>
                <a:gd name="T0" fmla="*/ 113 w 1191"/>
                <a:gd name="T1" fmla="*/ 284 h 794"/>
                <a:gd name="T2" fmla="*/ 57 w 1191"/>
                <a:gd name="T3" fmla="*/ 284 h 794"/>
                <a:gd name="T4" fmla="*/ 57 w 1191"/>
                <a:gd name="T5" fmla="*/ 340 h 794"/>
                <a:gd name="T6" fmla="*/ 0 w 1191"/>
                <a:gd name="T7" fmla="*/ 340 h 794"/>
                <a:gd name="T8" fmla="*/ 0 w 1191"/>
                <a:gd name="T9" fmla="*/ 397 h 794"/>
                <a:gd name="T10" fmla="*/ 57 w 1191"/>
                <a:gd name="T11" fmla="*/ 397 h 794"/>
                <a:gd name="T12" fmla="*/ 57 w 1191"/>
                <a:gd name="T13" fmla="*/ 567 h 794"/>
                <a:gd name="T14" fmla="*/ 113 w 1191"/>
                <a:gd name="T15" fmla="*/ 567 h 794"/>
                <a:gd name="T16" fmla="*/ 113 w 1191"/>
                <a:gd name="T17" fmla="*/ 737 h 794"/>
                <a:gd name="T18" fmla="*/ 340 w 1191"/>
                <a:gd name="T19" fmla="*/ 737 h 794"/>
                <a:gd name="T20" fmla="*/ 340 w 1191"/>
                <a:gd name="T21" fmla="*/ 681 h 794"/>
                <a:gd name="T22" fmla="*/ 510 w 1191"/>
                <a:gd name="T23" fmla="*/ 681 h 794"/>
                <a:gd name="T24" fmla="*/ 510 w 1191"/>
                <a:gd name="T25" fmla="*/ 794 h 794"/>
                <a:gd name="T26" fmla="*/ 624 w 1191"/>
                <a:gd name="T27" fmla="*/ 794 h 794"/>
                <a:gd name="T28" fmla="*/ 624 w 1191"/>
                <a:gd name="T29" fmla="*/ 681 h 794"/>
                <a:gd name="T30" fmla="*/ 737 w 1191"/>
                <a:gd name="T31" fmla="*/ 681 h 794"/>
                <a:gd name="T32" fmla="*/ 737 w 1191"/>
                <a:gd name="T33" fmla="*/ 737 h 794"/>
                <a:gd name="T34" fmla="*/ 850 w 1191"/>
                <a:gd name="T35" fmla="*/ 737 h 794"/>
                <a:gd name="T36" fmla="*/ 850 w 1191"/>
                <a:gd name="T37" fmla="*/ 567 h 794"/>
                <a:gd name="T38" fmla="*/ 907 w 1191"/>
                <a:gd name="T39" fmla="*/ 567 h 794"/>
                <a:gd name="T40" fmla="*/ 907 w 1191"/>
                <a:gd name="T41" fmla="*/ 511 h 794"/>
                <a:gd name="T42" fmla="*/ 964 w 1191"/>
                <a:gd name="T43" fmla="*/ 511 h 794"/>
                <a:gd name="T44" fmla="*/ 964 w 1191"/>
                <a:gd name="T45" fmla="*/ 397 h 794"/>
                <a:gd name="T46" fmla="*/ 1134 w 1191"/>
                <a:gd name="T47" fmla="*/ 397 h 794"/>
                <a:gd name="T48" fmla="*/ 1134 w 1191"/>
                <a:gd name="T49" fmla="*/ 340 h 794"/>
                <a:gd name="T50" fmla="*/ 1191 w 1191"/>
                <a:gd name="T51" fmla="*/ 340 h 794"/>
                <a:gd name="T52" fmla="*/ 1191 w 1191"/>
                <a:gd name="T53" fmla="*/ 227 h 794"/>
                <a:gd name="T54" fmla="*/ 1134 w 1191"/>
                <a:gd name="T55" fmla="*/ 227 h 794"/>
                <a:gd name="T56" fmla="*/ 1134 w 1191"/>
                <a:gd name="T57" fmla="*/ 170 h 794"/>
                <a:gd name="T58" fmla="*/ 1191 w 1191"/>
                <a:gd name="T59" fmla="*/ 170 h 794"/>
                <a:gd name="T60" fmla="*/ 1191 w 1191"/>
                <a:gd name="T61" fmla="*/ 57 h 794"/>
                <a:gd name="T62" fmla="*/ 1134 w 1191"/>
                <a:gd name="T63" fmla="*/ 57 h 794"/>
                <a:gd name="T64" fmla="*/ 1134 w 1191"/>
                <a:gd name="T65" fmla="*/ 0 h 794"/>
                <a:gd name="T66" fmla="*/ 1077 w 1191"/>
                <a:gd name="T67" fmla="*/ 0 h 794"/>
                <a:gd name="T68" fmla="*/ 1077 w 1191"/>
                <a:gd name="T69" fmla="*/ 57 h 794"/>
                <a:gd name="T70" fmla="*/ 1020 w 1191"/>
                <a:gd name="T71" fmla="*/ 57 h 794"/>
                <a:gd name="T72" fmla="*/ 1020 w 1191"/>
                <a:gd name="T73" fmla="*/ 114 h 794"/>
                <a:gd name="T74" fmla="*/ 907 w 1191"/>
                <a:gd name="T75" fmla="*/ 114 h 794"/>
                <a:gd name="T76" fmla="*/ 907 w 1191"/>
                <a:gd name="T77" fmla="*/ 57 h 794"/>
                <a:gd name="T78" fmla="*/ 794 w 1191"/>
                <a:gd name="T79" fmla="*/ 57 h 794"/>
                <a:gd name="T80" fmla="*/ 794 w 1191"/>
                <a:gd name="T81" fmla="*/ 114 h 794"/>
                <a:gd name="T82" fmla="*/ 737 w 1191"/>
                <a:gd name="T83" fmla="*/ 114 h 794"/>
                <a:gd name="T84" fmla="*/ 737 w 1191"/>
                <a:gd name="T85" fmla="*/ 57 h 794"/>
                <a:gd name="T86" fmla="*/ 624 w 1191"/>
                <a:gd name="T87" fmla="*/ 57 h 794"/>
                <a:gd name="T88" fmla="*/ 624 w 1191"/>
                <a:gd name="T89" fmla="*/ 114 h 794"/>
                <a:gd name="T90" fmla="*/ 510 w 1191"/>
                <a:gd name="T91" fmla="*/ 114 h 794"/>
                <a:gd name="T92" fmla="*/ 510 w 1191"/>
                <a:gd name="T93" fmla="*/ 170 h 794"/>
                <a:gd name="T94" fmla="*/ 397 w 1191"/>
                <a:gd name="T95" fmla="*/ 170 h 794"/>
                <a:gd name="T96" fmla="*/ 397 w 1191"/>
                <a:gd name="T97" fmla="*/ 284 h 794"/>
                <a:gd name="T98" fmla="*/ 283 w 1191"/>
                <a:gd name="T99" fmla="*/ 284 h 794"/>
                <a:gd name="T100" fmla="*/ 283 w 1191"/>
                <a:gd name="T101" fmla="*/ 340 h 794"/>
                <a:gd name="T102" fmla="*/ 113 w 1191"/>
                <a:gd name="T103" fmla="*/ 340 h 794"/>
                <a:gd name="T104" fmla="*/ 113 w 1191"/>
                <a:gd name="T105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1" h="794">
                  <a:moveTo>
                    <a:pt x="113" y="284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510" y="681"/>
                  </a:lnTo>
                  <a:lnTo>
                    <a:pt x="510" y="794"/>
                  </a:lnTo>
                  <a:lnTo>
                    <a:pt x="624" y="794"/>
                  </a:lnTo>
                  <a:lnTo>
                    <a:pt x="62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850" y="737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511"/>
                  </a:lnTo>
                  <a:lnTo>
                    <a:pt x="964" y="511"/>
                  </a:lnTo>
                  <a:lnTo>
                    <a:pt x="964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7" name="Freeform 293">
              <a:extLst>
                <a:ext uri="{FF2B5EF4-FFF2-40B4-BE49-F238E27FC236}">
                  <a16:creationId xmlns:a16="http://schemas.microsoft.com/office/drawing/2014/main" id="{9FDAE85B-F125-4F42-AB6D-BA69CDA77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6187"/>
              <a:ext cx="964" cy="793"/>
            </a:xfrm>
            <a:custGeom>
              <a:avLst/>
              <a:gdLst>
                <a:gd name="T0" fmla="*/ 57 w 964"/>
                <a:gd name="T1" fmla="*/ 0 h 793"/>
                <a:gd name="T2" fmla="*/ 57 w 964"/>
                <a:gd name="T3" fmla="*/ 170 h 793"/>
                <a:gd name="T4" fmla="*/ 114 w 964"/>
                <a:gd name="T5" fmla="*/ 170 h 793"/>
                <a:gd name="T6" fmla="*/ 114 w 964"/>
                <a:gd name="T7" fmla="*/ 226 h 793"/>
                <a:gd name="T8" fmla="*/ 57 w 964"/>
                <a:gd name="T9" fmla="*/ 226 h 793"/>
                <a:gd name="T10" fmla="*/ 57 w 964"/>
                <a:gd name="T11" fmla="*/ 283 h 793"/>
                <a:gd name="T12" fmla="*/ 0 w 964"/>
                <a:gd name="T13" fmla="*/ 283 h 793"/>
                <a:gd name="T14" fmla="*/ 0 w 964"/>
                <a:gd name="T15" fmla="*/ 397 h 793"/>
                <a:gd name="T16" fmla="*/ 57 w 964"/>
                <a:gd name="T17" fmla="*/ 397 h 793"/>
                <a:gd name="T18" fmla="*/ 57 w 964"/>
                <a:gd name="T19" fmla="*/ 623 h 793"/>
                <a:gd name="T20" fmla="*/ 114 w 964"/>
                <a:gd name="T21" fmla="*/ 623 h 793"/>
                <a:gd name="T22" fmla="*/ 114 w 964"/>
                <a:gd name="T23" fmla="*/ 510 h 793"/>
                <a:gd name="T24" fmla="*/ 227 w 964"/>
                <a:gd name="T25" fmla="*/ 510 h 793"/>
                <a:gd name="T26" fmla="*/ 227 w 964"/>
                <a:gd name="T27" fmla="*/ 567 h 793"/>
                <a:gd name="T28" fmla="*/ 511 w 964"/>
                <a:gd name="T29" fmla="*/ 567 h 793"/>
                <a:gd name="T30" fmla="*/ 511 w 964"/>
                <a:gd name="T31" fmla="*/ 623 h 793"/>
                <a:gd name="T32" fmla="*/ 567 w 964"/>
                <a:gd name="T33" fmla="*/ 623 h 793"/>
                <a:gd name="T34" fmla="*/ 567 w 964"/>
                <a:gd name="T35" fmla="*/ 680 h 793"/>
                <a:gd name="T36" fmla="*/ 624 w 964"/>
                <a:gd name="T37" fmla="*/ 680 h 793"/>
                <a:gd name="T38" fmla="*/ 624 w 964"/>
                <a:gd name="T39" fmla="*/ 510 h 793"/>
                <a:gd name="T40" fmla="*/ 794 w 964"/>
                <a:gd name="T41" fmla="*/ 510 h 793"/>
                <a:gd name="T42" fmla="*/ 794 w 964"/>
                <a:gd name="T43" fmla="*/ 567 h 793"/>
                <a:gd name="T44" fmla="*/ 737 w 964"/>
                <a:gd name="T45" fmla="*/ 567 h 793"/>
                <a:gd name="T46" fmla="*/ 737 w 964"/>
                <a:gd name="T47" fmla="*/ 623 h 793"/>
                <a:gd name="T48" fmla="*/ 737 w 964"/>
                <a:gd name="T49" fmla="*/ 680 h 793"/>
                <a:gd name="T50" fmla="*/ 794 w 964"/>
                <a:gd name="T51" fmla="*/ 680 h 793"/>
                <a:gd name="T52" fmla="*/ 794 w 964"/>
                <a:gd name="T53" fmla="*/ 793 h 793"/>
                <a:gd name="T54" fmla="*/ 908 w 964"/>
                <a:gd name="T55" fmla="*/ 793 h 793"/>
                <a:gd name="T56" fmla="*/ 908 w 964"/>
                <a:gd name="T57" fmla="*/ 737 h 793"/>
                <a:gd name="T58" fmla="*/ 964 w 964"/>
                <a:gd name="T59" fmla="*/ 737 h 793"/>
                <a:gd name="T60" fmla="*/ 964 w 964"/>
                <a:gd name="T61" fmla="*/ 680 h 793"/>
                <a:gd name="T62" fmla="*/ 851 w 964"/>
                <a:gd name="T63" fmla="*/ 680 h 793"/>
                <a:gd name="T64" fmla="*/ 851 w 964"/>
                <a:gd name="T65" fmla="*/ 623 h 793"/>
                <a:gd name="T66" fmla="*/ 908 w 964"/>
                <a:gd name="T67" fmla="*/ 623 h 793"/>
                <a:gd name="T68" fmla="*/ 908 w 964"/>
                <a:gd name="T69" fmla="*/ 510 h 793"/>
                <a:gd name="T70" fmla="*/ 851 w 964"/>
                <a:gd name="T71" fmla="*/ 510 h 793"/>
                <a:gd name="T72" fmla="*/ 851 w 964"/>
                <a:gd name="T73" fmla="*/ 397 h 793"/>
                <a:gd name="T74" fmla="*/ 794 w 964"/>
                <a:gd name="T75" fmla="*/ 397 h 793"/>
                <a:gd name="T76" fmla="*/ 794 w 964"/>
                <a:gd name="T77" fmla="*/ 226 h 793"/>
                <a:gd name="T78" fmla="*/ 737 w 964"/>
                <a:gd name="T79" fmla="*/ 226 h 793"/>
                <a:gd name="T80" fmla="*/ 737 w 964"/>
                <a:gd name="T81" fmla="*/ 283 h 793"/>
                <a:gd name="T82" fmla="*/ 681 w 964"/>
                <a:gd name="T83" fmla="*/ 283 h 793"/>
                <a:gd name="T84" fmla="*/ 681 w 964"/>
                <a:gd name="T85" fmla="*/ 170 h 793"/>
                <a:gd name="T86" fmla="*/ 624 w 964"/>
                <a:gd name="T87" fmla="*/ 170 h 793"/>
                <a:gd name="T88" fmla="*/ 624 w 964"/>
                <a:gd name="T89" fmla="*/ 113 h 793"/>
                <a:gd name="T90" fmla="*/ 567 w 964"/>
                <a:gd name="T91" fmla="*/ 113 h 793"/>
                <a:gd name="T92" fmla="*/ 567 w 964"/>
                <a:gd name="T93" fmla="*/ 56 h 793"/>
                <a:gd name="T94" fmla="*/ 454 w 964"/>
                <a:gd name="T95" fmla="*/ 56 h 793"/>
                <a:gd name="T96" fmla="*/ 454 w 964"/>
                <a:gd name="T97" fmla="*/ 0 h 793"/>
                <a:gd name="T98" fmla="*/ 341 w 964"/>
                <a:gd name="T99" fmla="*/ 0 h 793"/>
                <a:gd name="T100" fmla="*/ 341 w 964"/>
                <a:gd name="T101" fmla="*/ 113 h 793"/>
                <a:gd name="T102" fmla="*/ 227 w 964"/>
                <a:gd name="T103" fmla="*/ 113 h 793"/>
                <a:gd name="T104" fmla="*/ 227 w 964"/>
                <a:gd name="T105" fmla="*/ 0 h 793"/>
                <a:gd name="T106" fmla="*/ 57 w 964"/>
                <a:gd name="T10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4" h="793">
                  <a:moveTo>
                    <a:pt x="57" y="0"/>
                  </a:move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567" y="623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908" y="79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510"/>
                  </a:lnTo>
                  <a:lnTo>
                    <a:pt x="851" y="510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A612E4D2-EF5D-4545-9430-31D3F831A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017"/>
              <a:ext cx="2552" cy="1814"/>
            </a:xfrm>
            <a:custGeom>
              <a:avLst/>
              <a:gdLst>
                <a:gd name="T0" fmla="*/ 2098 w 2552"/>
                <a:gd name="T1" fmla="*/ 0 h 1814"/>
                <a:gd name="T2" fmla="*/ 2041 w 2552"/>
                <a:gd name="T3" fmla="*/ 113 h 1814"/>
                <a:gd name="T4" fmla="*/ 1928 w 2552"/>
                <a:gd name="T5" fmla="*/ 56 h 1814"/>
                <a:gd name="T6" fmla="*/ 1758 w 2552"/>
                <a:gd name="T7" fmla="*/ 283 h 1814"/>
                <a:gd name="T8" fmla="*/ 1701 w 2552"/>
                <a:gd name="T9" fmla="*/ 340 h 1814"/>
                <a:gd name="T10" fmla="*/ 1588 w 2552"/>
                <a:gd name="T11" fmla="*/ 396 h 1814"/>
                <a:gd name="T12" fmla="*/ 1531 w 2552"/>
                <a:gd name="T13" fmla="*/ 510 h 1814"/>
                <a:gd name="T14" fmla="*/ 1474 w 2552"/>
                <a:gd name="T15" fmla="*/ 567 h 1814"/>
                <a:gd name="T16" fmla="*/ 1531 w 2552"/>
                <a:gd name="T17" fmla="*/ 623 h 1814"/>
                <a:gd name="T18" fmla="*/ 1474 w 2552"/>
                <a:gd name="T19" fmla="*/ 737 h 1814"/>
                <a:gd name="T20" fmla="*/ 1361 w 2552"/>
                <a:gd name="T21" fmla="*/ 793 h 1814"/>
                <a:gd name="T22" fmla="*/ 1304 w 2552"/>
                <a:gd name="T23" fmla="*/ 850 h 1814"/>
                <a:gd name="T24" fmla="*/ 1248 w 2552"/>
                <a:gd name="T25" fmla="*/ 907 h 1814"/>
                <a:gd name="T26" fmla="*/ 907 w 2552"/>
                <a:gd name="T27" fmla="*/ 850 h 1814"/>
                <a:gd name="T28" fmla="*/ 624 w 2552"/>
                <a:gd name="T29" fmla="*/ 737 h 1814"/>
                <a:gd name="T30" fmla="*/ 567 w 2552"/>
                <a:gd name="T31" fmla="*/ 567 h 1814"/>
                <a:gd name="T32" fmla="*/ 510 w 2552"/>
                <a:gd name="T33" fmla="*/ 453 h 1814"/>
                <a:gd name="T34" fmla="*/ 454 w 2552"/>
                <a:gd name="T35" fmla="*/ 510 h 1814"/>
                <a:gd name="T36" fmla="*/ 340 w 2552"/>
                <a:gd name="T37" fmla="*/ 567 h 1814"/>
                <a:gd name="T38" fmla="*/ 227 w 2552"/>
                <a:gd name="T39" fmla="*/ 623 h 1814"/>
                <a:gd name="T40" fmla="*/ 57 w 2552"/>
                <a:gd name="T41" fmla="*/ 680 h 1814"/>
                <a:gd name="T42" fmla="*/ 0 w 2552"/>
                <a:gd name="T43" fmla="*/ 793 h 1814"/>
                <a:gd name="T44" fmla="*/ 57 w 2552"/>
                <a:gd name="T45" fmla="*/ 907 h 1814"/>
                <a:gd name="T46" fmla="*/ 170 w 2552"/>
                <a:gd name="T47" fmla="*/ 850 h 1814"/>
                <a:gd name="T48" fmla="*/ 284 w 2552"/>
                <a:gd name="T49" fmla="*/ 907 h 1814"/>
                <a:gd name="T50" fmla="*/ 340 w 2552"/>
                <a:gd name="T51" fmla="*/ 963 h 1814"/>
                <a:gd name="T52" fmla="*/ 397 w 2552"/>
                <a:gd name="T53" fmla="*/ 1020 h 1814"/>
                <a:gd name="T54" fmla="*/ 567 w 2552"/>
                <a:gd name="T55" fmla="*/ 1077 h 1814"/>
                <a:gd name="T56" fmla="*/ 681 w 2552"/>
                <a:gd name="T57" fmla="*/ 1134 h 1814"/>
                <a:gd name="T58" fmla="*/ 737 w 2552"/>
                <a:gd name="T59" fmla="*/ 1190 h 1814"/>
                <a:gd name="T60" fmla="*/ 1361 w 2552"/>
                <a:gd name="T61" fmla="*/ 1247 h 1814"/>
                <a:gd name="T62" fmla="*/ 1304 w 2552"/>
                <a:gd name="T63" fmla="*/ 1360 h 1814"/>
                <a:gd name="T64" fmla="*/ 1191 w 2552"/>
                <a:gd name="T65" fmla="*/ 1417 h 1814"/>
                <a:gd name="T66" fmla="*/ 1304 w 2552"/>
                <a:gd name="T67" fmla="*/ 1474 h 1814"/>
                <a:gd name="T68" fmla="*/ 1361 w 2552"/>
                <a:gd name="T69" fmla="*/ 1530 h 1814"/>
                <a:gd name="T70" fmla="*/ 1531 w 2552"/>
                <a:gd name="T71" fmla="*/ 1701 h 1814"/>
                <a:gd name="T72" fmla="*/ 1588 w 2552"/>
                <a:gd name="T73" fmla="*/ 1757 h 1814"/>
                <a:gd name="T74" fmla="*/ 1701 w 2552"/>
                <a:gd name="T75" fmla="*/ 1814 h 1814"/>
                <a:gd name="T76" fmla="*/ 1758 w 2552"/>
                <a:gd name="T77" fmla="*/ 1757 h 1814"/>
                <a:gd name="T78" fmla="*/ 1815 w 2552"/>
                <a:gd name="T79" fmla="*/ 1644 h 1814"/>
                <a:gd name="T80" fmla="*/ 1928 w 2552"/>
                <a:gd name="T81" fmla="*/ 1587 h 1814"/>
                <a:gd name="T82" fmla="*/ 1985 w 2552"/>
                <a:gd name="T83" fmla="*/ 1474 h 1814"/>
                <a:gd name="T84" fmla="*/ 2155 w 2552"/>
                <a:gd name="T85" fmla="*/ 1530 h 1814"/>
                <a:gd name="T86" fmla="*/ 2212 w 2552"/>
                <a:gd name="T87" fmla="*/ 1587 h 1814"/>
                <a:gd name="T88" fmla="*/ 2268 w 2552"/>
                <a:gd name="T89" fmla="*/ 1644 h 1814"/>
                <a:gd name="T90" fmla="*/ 2325 w 2552"/>
                <a:gd name="T91" fmla="*/ 1757 h 1814"/>
                <a:gd name="T92" fmla="*/ 2382 w 2552"/>
                <a:gd name="T93" fmla="*/ 1644 h 1814"/>
                <a:gd name="T94" fmla="*/ 2438 w 2552"/>
                <a:gd name="T95" fmla="*/ 1530 h 1814"/>
                <a:gd name="T96" fmla="*/ 2495 w 2552"/>
                <a:gd name="T97" fmla="*/ 1360 h 1814"/>
                <a:gd name="T98" fmla="*/ 2438 w 2552"/>
                <a:gd name="T99" fmla="*/ 1304 h 1814"/>
                <a:gd name="T100" fmla="*/ 2495 w 2552"/>
                <a:gd name="T101" fmla="*/ 1247 h 1814"/>
                <a:gd name="T102" fmla="*/ 2552 w 2552"/>
                <a:gd name="T103" fmla="*/ 1134 h 1814"/>
                <a:gd name="T104" fmla="*/ 2495 w 2552"/>
                <a:gd name="T105" fmla="*/ 793 h 1814"/>
                <a:gd name="T106" fmla="*/ 2438 w 2552"/>
                <a:gd name="T107" fmla="*/ 567 h 1814"/>
                <a:gd name="T108" fmla="*/ 2495 w 2552"/>
                <a:gd name="T109" fmla="*/ 453 h 1814"/>
                <a:gd name="T110" fmla="*/ 2552 w 2552"/>
                <a:gd name="T111" fmla="*/ 396 h 1814"/>
                <a:gd name="T112" fmla="*/ 2495 w 2552"/>
                <a:gd name="T113" fmla="*/ 340 h 1814"/>
                <a:gd name="T114" fmla="*/ 2268 w 2552"/>
                <a:gd name="T115" fmla="*/ 226 h 1814"/>
                <a:gd name="T116" fmla="*/ 2212 w 2552"/>
                <a:gd name="T117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52" h="1814">
                  <a:moveTo>
                    <a:pt x="2212" y="0"/>
                  </a:moveTo>
                  <a:lnTo>
                    <a:pt x="2098" y="0"/>
                  </a:lnTo>
                  <a:lnTo>
                    <a:pt x="2098" y="113"/>
                  </a:lnTo>
                  <a:lnTo>
                    <a:pt x="2041" y="113"/>
                  </a:lnTo>
                  <a:lnTo>
                    <a:pt x="2041" y="56"/>
                  </a:lnTo>
                  <a:lnTo>
                    <a:pt x="1928" y="56"/>
                  </a:lnTo>
                  <a:lnTo>
                    <a:pt x="1928" y="283"/>
                  </a:lnTo>
                  <a:lnTo>
                    <a:pt x="1758" y="283"/>
                  </a:lnTo>
                  <a:lnTo>
                    <a:pt x="1758" y="340"/>
                  </a:lnTo>
                  <a:lnTo>
                    <a:pt x="1701" y="340"/>
                  </a:lnTo>
                  <a:lnTo>
                    <a:pt x="1701" y="396"/>
                  </a:lnTo>
                  <a:lnTo>
                    <a:pt x="1588" y="396"/>
                  </a:lnTo>
                  <a:lnTo>
                    <a:pt x="1588" y="510"/>
                  </a:lnTo>
                  <a:lnTo>
                    <a:pt x="1531" y="510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623"/>
                  </a:lnTo>
                  <a:lnTo>
                    <a:pt x="1531" y="623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793"/>
                  </a:lnTo>
                  <a:lnTo>
                    <a:pt x="1361" y="793"/>
                  </a:lnTo>
                  <a:lnTo>
                    <a:pt x="1361" y="850"/>
                  </a:lnTo>
                  <a:lnTo>
                    <a:pt x="1304" y="850"/>
                  </a:lnTo>
                  <a:lnTo>
                    <a:pt x="1304" y="907"/>
                  </a:lnTo>
                  <a:lnTo>
                    <a:pt x="1248" y="907"/>
                  </a:lnTo>
                  <a:lnTo>
                    <a:pt x="1248" y="850"/>
                  </a:lnTo>
                  <a:lnTo>
                    <a:pt x="907" y="850"/>
                  </a:lnTo>
                  <a:lnTo>
                    <a:pt x="907" y="737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7" y="793"/>
                  </a:lnTo>
                  <a:lnTo>
                    <a:pt x="57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963"/>
                  </a:lnTo>
                  <a:lnTo>
                    <a:pt x="397" y="963"/>
                  </a:lnTo>
                  <a:lnTo>
                    <a:pt x="397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81" y="1077"/>
                  </a:lnTo>
                  <a:lnTo>
                    <a:pt x="681" y="1134"/>
                  </a:lnTo>
                  <a:lnTo>
                    <a:pt x="737" y="1134"/>
                  </a:lnTo>
                  <a:lnTo>
                    <a:pt x="737" y="1190"/>
                  </a:lnTo>
                  <a:lnTo>
                    <a:pt x="737" y="1247"/>
                  </a:lnTo>
                  <a:lnTo>
                    <a:pt x="1361" y="1247"/>
                  </a:lnTo>
                  <a:lnTo>
                    <a:pt x="1361" y="1360"/>
                  </a:lnTo>
                  <a:lnTo>
                    <a:pt x="1304" y="1360"/>
                  </a:lnTo>
                  <a:lnTo>
                    <a:pt x="1304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304" y="1474"/>
                  </a:lnTo>
                  <a:lnTo>
                    <a:pt x="1304" y="1530"/>
                  </a:lnTo>
                  <a:lnTo>
                    <a:pt x="1361" y="1530"/>
                  </a:lnTo>
                  <a:lnTo>
                    <a:pt x="1361" y="1701"/>
                  </a:lnTo>
                  <a:lnTo>
                    <a:pt x="1531" y="1701"/>
                  </a:lnTo>
                  <a:lnTo>
                    <a:pt x="1531" y="1757"/>
                  </a:lnTo>
                  <a:lnTo>
                    <a:pt x="1588" y="1757"/>
                  </a:lnTo>
                  <a:lnTo>
                    <a:pt x="1588" y="1814"/>
                  </a:lnTo>
                  <a:lnTo>
                    <a:pt x="1701" y="1814"/>
                  </a:lnTo>
                  <a:lnTo>
                    <a:pt x="1701" y="1757"/>
                  </a:lnTo>
                  <a:lnTo>
                    <a:pt x="1758" y="1757"/>
                  </a:lnTo>
                  <a:lnTo>
                    <a:pt x="1758" y="1644"/>
                  </a:lnTo>
                  <a:lnTo>
                    <a:pt x="1815" y="1644"/>
                  </a:lnTo>
                  <a:lnTo>
                    <a:pt x="1815" y="1587"/>
                  </a:lnTo>
                  <a:lnTo>
                    <a:pt x="1928" y="1587"/>
                  </a:lnTo>
                  <a:lnTo>
                    <a:pt x="1928" y="1474"/>
                  </a:lnTo>
                  <a:lnTo>
                    <a:pt x="1985" y="1474"/>
                  </a:lnTo>
                  <a:lnTo>
                    <a:pt x="1985" y="1530"/>
                  </a:lnTo>
                  <a:lnTo>
                    <a:pt x="2155" y="1530"/>
                  </a:lnTo>
                  <a:lnTo>
                    <a:pt x="2155" y="1587"/>
                  </a:lnTo>
                  <a:lnTo>
                    <a:pt x="2212" y="1587"/>
                  </a:lnTo>
                  <a:lnTo>
                    <a:pt x="2212" y="1644"/>
                  </a:lnTo>
                  <a:lnTo>
                    <a:pt x="2268" y="1644"/>
                  </a:lnTo>
                  <a:lnTo>
                    <a:pt x="2268" y="1757"/>
                  </a:lnTo>
                  <a:lnTo>
                    <a:pt x="2325" y="1757"/>
                  </a:lnTo>
                  <a:lnTo>
                    <a:pt x="2325" y="1644"/>
                  </a:lnTo>
                  <a:lnTo>
                    <a:pt x="2382" y="1644"/>
                  </a:lnTo>
                  <a:lnTo>
                    <a:pt x="2382" y="1530"/>
                  </a:lnTo>
                  <a:lnTo>
                    <a:pt x="2438" y="1530"/>
                  </a:lnTo>
                  <a:lnTo>
                    <a:pt x="2438" y="1360"/>
                  </a:lnTo>
                  <a:lnTo>
                    <a:pt x="2495" y="1360"/>
                  </a:lnTo>
                  <a:lnTo>
                    <a:pt x="2495" y="1304"/>
                  </a:lnTo>
                  <a:lnTo>
                    <a:pt x="2438" y="1304"/>
                  </a:lnTo>
                  <a:lnTo>
                    <a:pt x="2438" y="1247"/>
                  </a:lnTo>
                  <a:lnTo>
                    <a:pt x="2495" y="1247"/>
                  </a:lnTo>
                  <a:lnTo>
                    <a:pt x="2495" y="1134"/>
                  </a:lnTo>
                  <a:lnTo>
                    <a:pt x="2552" y="1134"/>
                  </a:lnTo>
                  <a:lnTo>
                    <a:pt x="2552" y="793"/>
                  </a:lnTo>
                  <a:lnTo>
                    <a:pt x="2495" y="793"/>
                  </a:lnTo>
                  <a:lnTo>
                    <a:pt x="2495" y="567"/>
                  </a:lnTo>
                  <a:lnTo>
                    <a:pt x="2438" y="567"/>
                  </a:lnTo>
                  <a:lnTo>
                    <a:pt x="2438" y="453"/>
                  </a:lnTo>
                  <a:lnTo>
                    <a:pt x="2495" y="453"/>
                  </a:lnTo>
                  <a:lnTo>
                    <a:pt x="2495" y="396"/>
                  </a:lnTo>
                  <a:lnTo>
                    <a:pt x="2552" y="396"/>
                  </a:lnTo>
                  <a:lnTo>
                    <a:pt x="2552" y="340"/>
                  </a:lnTo>
                  <a:lnTo>
                    <a:pt x="2495" y="340"/>
                  </a:lnTo>
                  <a:lnTo>
                    <a:pt x="2495" y="226"/>
                  </a:lnTo>
                  <a:lnTo>
                    <a:pt x="2268" y="226"/>
                  </a:lnTo>
                  <a:lnTo>
                    <a:pt x="2268" y="56"/>
                  </a:lnTo>
                  <a:lnTo>
                    <a:pt x="2212" y="56"/>
                  </a:lnTo>
                  <a:lnTo>
                    <a:pt x="221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4C843A2C-2220-49D5-A9C0-8F2DA60C2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6584"/>
              <a:ext cx="624" cy="340"/>
            </a:xfrm>
            <a:custGeom>
              <a:avLst/>
              <a:gdLst>
                <a:gd name="T0" fmla="*/ 624 w 624"/>
                <a:gd name="T1" fmla="*/ 56 h 340"/>
                <a:gd name="T2" fmla="*/ 341 w 624"/>
                <a:gd name="T3" fmla="*/ 56 h 340"/>
                <a:gd name="T4" fmla="*/ 341 w 624"/>
                <a:gd name="T5" fmla="*/ 0 h 340"/>
                <a:gd name="T6" fmla="*/ 284 w 624"/>
                <a:gd name="T7" fmla="*/ 0 h 340"/>
                <a:gd name="T8" fmla="*/ 284 w 624"/>
                <a:gd name="T9" fmla="*/ 113 h 340"/>
                <a:gd name="T10" fmla="*/ 57 w 624"/>
                <a:gd name="T11" fmla="*/ 113 h 340"/>
                <a:gd name="T12" fmla="*/ 57 w 624"/>
                <a:gd name="T13" fmla="*/ 170 h 340"/>
                <a:gd name="T14" fmla="*/ 0 w 624"/>
                <a:gd name="T15" fmla="*/ 170 h 340"/>
                <a:gd name="T16" fmla="*/ 0 w 624"/>
                <a:gd name="T17" fmla="*/ 283 h 340"/>
                <a:gd name="T18" fmla="*/ 341 w 624"/>
                <a:gd name="T19" fmla="*/ 283 h 340"/>
                <a:gd name="T20" fmla="*/ 341 w 624"/>
                <a:gd name="T21" fmla="*/ 340 h 340"/>
                <a:gd name="T22" fmla="*/ 397 w 624"/>
                <a:gd name="T23" fmla="*/ 340 h 340"/>
                <a:gd name="T24" fmla="*/ 397 w 624"/>
                <a:gd name="T25" fmla="*/ 283 h 340"/>
                <a:gd name="T26" fmla="*/ 454 w 624"/>
                <a:gd name="T27" fmla="*/ 283 h 340"/>
                <a:gd name="T28" fmla="*/ 454 w 624"/>
                <a:gd name="T29" fmla="*/ 226 h 340"/>
                <a:gd name="T30" fmla="*/ 567 w 624"/>
                <a:gd name="T31" fmla="*/ 226 h 340"/>
                <a:gd name="T32" fmla="*/ 567 w 624"/>
                <a:gd name="T33" fmla="*/ 170 h 340"/>
                <a:gd name="T34" fmla="*/ 624 w 624"/>
                <a:gd name="T35" fmla="*/ 170 h 340"/>
                <a:gd name="T36" fmla="*/ 624 w 624"/>
                <a:gd name="T37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4" h="340">
                  <a:moveTo>
                    <a:pt x="624" y="56"/>
                  </a:moveTo>
                  <a:lnTo>
                    <a:pt x="341" y="56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E467F04C-8669-41D3-A7FB-B7C06A18B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5279"/>
              <a:ext cx="2268" cy="1475"/>
            </a:xfrm>
            <a:custGeom>
              <a:avLst/>
              <a:gdLst>
                <a:gd name="T0" fmla="*/ 1701 w 2268"/>
                <a:gd name="T1" fmla="*/ 0 h 1475"/>
                <a:gd name="T2" fmla="*/ 1758 w 2268"/>
                <a:gd name="T3" fmla="*/ 171 h 1475"/>
                <a:gd name="T4" fmla="*/ 1531 w 2268"/>
                <a:gd name="T5" fmla="*/ 227 h 1475"/>
                <a:gd name="T6" fmla="*/ 1474 w 2268"/>
                <a:gd name="T7" fmla="*/ 171 h 1475"/>
                <a:gd name="T8" fmla="*/ 1418 w 2268"/>
                <a:gd name="T9" fmla="*/ 227 h 1475"/>
                <a:gd name="T10" fmla="*/ 1361 w 2268"/>
                <a:gd name="T11" fmla="*/ 284 h 1475"/>
                <a:gd name="T12" fmla="*/ 1248 w 2268"/>
                <a:gd name="T13" fmla="*/ 341 h 1475"/>
                <a:gd name="T14" fmla="*/ 1304 w 2268"/>
                <a:gd name="T15" fmla="*/ 454 h 1475"/>
                <a:gd name="T16" fmla="*/ 1248 w 2268"/>
                <a:gd name="T17" fmla="*/ 567 h 1475"/>
                <a:gd name="T18" fmla="*/ 1191 w 2268"/>
                <a:gd name="T19" fmla="*/ 624 h 1475"/>
                <a:gd name="T20" fmla="*/ 1134 w 2268"/>
                <a:gd name="T21" fmla="*/ 681 h 1475"/>
                <a:gd name="T22" fmla="*/ 1021 w 2268"/>
                <a:gd name="T23" fmla="*/ 738 h 1475"/>
                <a:gd name="T24" fmla="*/ 964 w 2268"/>
                <a:gd name="T25" fmla="*/ 794 h 1475"/>
                <a:gd name="T26" fmla="*/ 851 w 2268"/>
                <a:gd name="T27" fmla="*/ 851 h 1475"/>
                <a:gd name="T28" fmla="*/ 567 w 2268"/>
                <a:gd name="T29" fmla="*/ 794 h 1475"/>
                <a:gd name="T30" fmla="*/ 510 w 2268"/>
                <a:gd name="T31" fmla="*/ 681 h 1475"/>
                <a:gd name="T32" fmla="*/ 170 w 2268"/>
                <a:gd name="T33" fmla="*/ 624 h 1475"/>
                <a:gd name="T34" fmla="*/ 57 w 2268"/>
                <a:gd name="T35" fmla="*/ 681 h 1475"/>
                <a:gd name="T36" fmla="*/ 0 w 2268"/>
                <a:gd name="T37" fmla="*/ 738 h 1475"/>
                <a:gd name="T38" fmla="*/ 170 w 2268"/>
                <a:gd name="T39" fmla="*/ 1078 h 1475"/>
                <a:gd name="T40" fmla="*/ 114 w 2268"/>
                <a:gd name="T41" fmla="*/ 1191 h 1475"/>
                <a:gd name="T42" fmla="*/ 227 w 2268"/>
                <a:gd name="T43" fmla="*/ 1361 h 1475"/>
                <a:gd name="T44" fmla="*/ 340 w 2268"/>
                <a:gd name="T45" fmla="*/ 1305 h 1475"/>
                <a:gd name="T46" fmla="*/ 454 w 2268"/>
                <a:gd name="T47" fmla="*/ 1248 h 1475"/>
                <a:gd name="T48" fmla="*/ 510 w 2268"/>
                <a:gd name="T49" fmla="*/ 1191 h 1475"/>
                <a:gd name="T50" fmla="*/ 567 w 2268"/>
                <a:gd name="T51" fmla="*/ 1305 h 1475"/>
                <a:gd name="T52" fmla="*/ 964 w 2268"/>
                <a:gd name="T53" fmla="*/ 1475 h 1475"/>
                <a:gd name="T54" fmla="*/ 1191 w 2268"/>
                <a:gd name="T55" fmla="*/ 1418 h 1475"/>
                <a:gd name="T56" fmla="*/ 1248 w 2268"/>
                <a:gd name="T57" fmla="*/ 1305 h 1475"/>
                <a:gd name="T58" fmla="*/ 1474 w 2268"/>
                <a:gd name="T59" fmla="*/ 1361 h 1475"/>
                <a:gd name="T60" fmla="*/ 1531 w 2268"/>
                <a:gd name="T61" fmla="*/ 1305 h 1475"/>
                <a:gd name="T62" fmla="*/ 1588 w 2268"/>
                <a:gd name="T63" fmla="*/ 1248 h 1475"/>
                <a:gd name="T64" fmla="*/ 1701 w 2268"/>
                <a:gd name="T65" fmla="*/ 1134 h 1475"/>
                <a:gd name="T66" fmla="*/ 1758 w 2268"/>
                <a:gd name="T67" fmla="*/ 1078 h 1475"/>
                <a:gd name="T68" fmla="*/ 1928 w 2268"/>
                <a:gd name="T69" fmla="*/ 1021 h 1475"/>
                <a:gd name="T70" fmla="*/ 2041 w 2268"/>
                <a:gd name="T71" fmla="*/ 794 h 1475"/>
                <a:gd name="T72" fmla="*/ 2098 w 2268"/>
                <a:gd name="T73" fmla="*/ 851 h 1475"/>
                <a:gd name="T74" fmla="*/ 2212 w 2268"/>
                <a:gd name="T75" fmla="*/ 738 h 1475"/>
                <a:gd name="T76" fmla="*/ 2155 w 2268"/>
                <a:gd name="T77" fmla="*/ 624 h 1475"/>
                <a:gd name="T78" fmla="*/ 2212 w 2268"/>
                <a:gd name="T79" fmla="*/ 567 h 1475"/>
                <a:gd name="T80" fmla="*/ 2268 w 2268"/>
                <a:gd name="T81" fmla="*/ 511 h 1475"/>
                <a:gd name="T82" fmla="*/ 2212 w 2268"/>
                <a:gd name="T83" fmla="*/ 454 h 1475"/>
                <a:gd name="T84" fmla="*/ 2155 w 2268"/>
                <a:gd name="T85" fmla="*/ 341 h 1475"/>
                <a:gd name="T86" fmla="*/ 2098 w 2268"/>
                <a:gd name="T87" fmla="*/ 284 h 1475"/>
                <a:gd name="T88" fmla="*/ 2041 w 2268"/>
                <a:gd name="T89" fmla="*/ 227 h 1475"/>
                <a:gd name="T90" fmla="*/ 1928 w 2268"/>
                <a:gd name="T91" fmla="*/ 171 h 1475"/>
                <a:gd name="T92" fmla="*/ 1871 w 2268"/>
                <a:gd name="T93" fmla="*/ 57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68" h="1475">
                  <a:moveTo>
                    <a:pt x="1871" y="0"/>
                  </a:moveTo>
                  <a:lnTo>
                    <a:pt x="1701" y="0"/>
                  </a:lnTo>
                  <a:lnTo>
                    <a:pt x="1701" y="171"/>
                  </a:lnTo>
                  <a:lnTo>
                    <a:pt x="1758" y="171"/>
                  </a:lnTo>
                  <a:lnTo>
                    <a:pt x="1758" y="227"/>
                  </a:lnTo>
                  <a:lnTo>
                    <a:pt x="1531" y="227"/>
                  </a:lnTo>
                  <a:lnTo>
                    <a:pt x="1531" y="171"/>
                  </a:lnTo>
                  <a:lnTo>
                    <a:pt x="1474" y="171"/>
                  </a:lnTo>
                  <a:lnTo>
                    <a:pt x="1474" y="227"/>
                  </a:lnTo>
                  <a:lnTo>
                    <a:pt x="1418" y="227"/>
                  </a:lnTo>
                  <a:lnTo>
                    <a:pt x="1418" y="284"/>
                  </a:lnTo>
                  <a:lnTo>
                    <a:pt x="1361" y="284"/>
                  </a:lnTo>
                  <a:lnTo>
                    <a:pt x="1361" y="341"/>
                  </a:lnTo>
                  <a:lnTo>
                    <a:pt x="1248" y="341"/>
                  </a:lnTo>
                  <a:lnTo>
                    <a:pt x="1248" y="454"/>
                  </a:lnTo>
                  <a:lnTo>
                    <a:pt x="1304" y="454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624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851" y="851"/>
                  </a:lnTo>
                  <a:lnTo>
                    <a:pt x="851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305"/>
                  </a:lnTo>
                  <a:lnTo>
                    <a:pt x="340" y="1305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10" y="1305"/>
                  </a:lnTo>
                  <a:lnTo>
                    <a:pt x="567" y="1305"/>
                  </a:lnTo>
                  <a:lnTo>
                    <a:pt x="567" y="1475"/>
                  </a:lnTo>
                  <a:lnTo>
                    <a:pt x="964" y="1475"/>
                  </a:lnTo>
                  <a:lnTo>
                    <a:pt x="964" y="1418"/>
                  </a:lnTo>
                  <a:lnTo>
                    <a:pt x="1191" y="1418"/>
                  </a:lnTo>
                  <a:lnTo>
                    <a:pt x="1191" y="1305"/>
                  </a:lnTo>
                  <a:lnTo>
                    <a:pt x="1248" y="1305"/>
                  </a:lnTo>
                  <a:lnTo>
                    <a:pt x="1248" y="1361"/>
                  </a:lnTo>
                  <a:lnTo>
                    <a:pt x="1474" y="1361"/>
                  </a:lnTo>
                  <a:lnTo>
                    <a:pt x="1474" y="1305"/>
                  </a:lnTo>
                  <a:lnTo>
                    <a:pt x="1531" y="1305"/>
                  </a:lnTo>
                  <a:lnTo>
                    <a:pt x="1531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701" y="1134"/>
                  </a:lnTo>
                  <a:lnTo>
                    <a:pt x="1701" y="1078"/>
                  </a:lnTo>
                  <a:lnTo>
                    <a:pt x="1758" y="1078"/>
                  </a:lnTo>
                  <a:lnTo>
                    <a:pt x="1758" y="1021"/>
                  </a:lnTo>
                  <a:lnTo>
                    <a:pt x="1928" y="1021"/>
                  </a:lnTo>
                  <a:lnTo>
                    <a:pt x="1928" y="794"/>
                  </a:lnTo>
                  <a:lnTo>
                    <a:pt x="2041" y="794"/>
                  </a:lnTo>
                  <a:lnTo>
                    <a:pt x="2041" y="851"/>
                  </a:lnTo>
                  <a:lnTo>
                    <a:pt x="2098" y="851"/>
                  </a:lnTo>
                  <a:lnTo>
                    <a:pt x="2098" y="738"/>
                  </a:lnTo>
                  <a:lnTo>
                    <a:pt x="2212" y="738"/>
                  </a:lnTo>
                  <a:lnTo>
                    <a:pt x="2212" y="624"/>
                  </a:lnTo>
                  <a:lnTo>
                    <a:pt x="2155" y="624"/>
                  </a:lnTo>
                  <a:lnTo>
                    <a:pt x="2155" y="567"/>
                  </a:lnTo>
                  <a:lnTo>
                    <a:pt x="2212" y="567"/>
                  </a:lnTo>
                  <a:lnTo>
                    <a:pt x="2212" y="511"/>
                  </a:lnTo>
                  <a:lnTo>
                    <a:pt x="2268" y="511"/>
                  </a:lnTo>
                  <a:lnTo>
                    <a:pt x="2268" y="454"/>
                  </a:lnTo>
                  <a:lnTo>
                    <a:pt x="2212" y="454"/>
                  </a:lnTo>
                  <a:lnTo>
                    <a:pt x="2212" y="341"/>
                  </a:lnTo>
                  <a:lnTo>
                    <a:pt x="2155" y="341"/>
                  </a:lnTo>
                  <a:lnTo>
                    <a:pt x="2155" y="284"/>
                  </a:lnTo>
                  <a:lnTo>
                    <a:pt x="2098" y="284"/>
                  </a:lnTo>
                  <a:lnTo>
                    <a:pt x="2098" y="227"/>
                  </a:lnTo>
                  <a:lnTo>
                    <a:pt x="2041" y="227"/>
                  </a:lnTo>
                  <a:lnTo>
                    <a:pt x="2041" y="171"/>
                  </a:lnTo>
                  <a:lnTo>
                    <a:pt x="1928" y="171"/>
                  </a:lnTo>
                  <a:lnTo>
                    <a:pt x="1928" y="57"/>
                  </a:lnTo>
                  <a:lnTo>
                    <a:pt x="1871" y="57"/>
                  </a:lnTo>
                  <a:lnTo>
                    <a:pt x="187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63C84B16-3D94-44E2-94EF-11A06C419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563"/>
              <a:ext cx="794" cy="567"/>
            </a:xfrm>
            <a:custGeom>
              <a:avLst/>
              <a:gdLst>
                <a:gd name="T0" fmla="*/ 738 w 794"/>
                <a:gd name="T1" fmla="*/ 113 h 567"/>
                <a:gd name="T2" fmla="*/ 624 w 794"/>
                <a:gd name="T3" fmla="*/ 113 h 567"/>
                <a:gd name="T4" fmla="*/ 624 w 794"/>
                <a:gd name="T5" fmla="*/ 57 h 567"/>
                <a:gd name="T6" fmla="*/ 511 w 794"/>
                <a:gd name="T7" fmla="*/ 57 h 567"/>
                <a:gd name="T8" fmla="*/ 511 w 794"/>
                <a:gd name="T9" fmla="*/ 0 h 567"/>
                <a:gd name="T10" fmla="*/ 397 w 794"/>
                <a:gd name="T11" fmla="*/ 0 h 567"/>
                <a:gd name="T12" fmla="*/ 397 w 794"/>
                <a:gd name="T13" fmla="*/ 57 h 567"/>
                <a:gd name="T14" fmla="*/ 284 w 794"/>
                <a:gd name="T15" fmla="*/ 57 h 567"/>
                <a:gd name="T16" fmla="*/ 284 w 794"/>
                <a:gd name="T17" fmla="*/ 113 h 567"/>
                <a:gd name="T18" fmla="*/ 114 w 794"/>
                <a:gd name="T19" fmla="*/ 113 h 567"/>
                <a:gd name="T20" fmla="*/ 114 w 794"/>
                <a:gd name="T21" fmla="*/ 227 h 567"/>
                <a:gd name="T22" fmla="*/ 57 w 794"/>
                <a:gd name="T23" fmla="*/ 227 h 567"/>
                <a:gd name="T24" fmla="*/ 57 w 794"/>
                <a:gd name="T25" fmla="*/ 283 h 567"/>
                <a:gd name="T26" fmla="*/ 0 w 794"/>
                <a:gd name="T27" fmla="*/ 283 h 567"/>
                <a:gd name="T28" fmla="*/ 0 w 794"/>
                <a:gd name="T29" fmla="*/ 397 h 567"/>
                <a:gd name="T30" fmla="*/ 57 w 794"/>
                <a:gd name="T31" fmla="*/ 397 h 567"/>
                <a:gd name="T32" fmla="*/ 57 w 794"/>
                <a:gd name="T33" fmla="*/ 510 h 567"/>
                <a:gd name="T34" fmla="*/ 341 w 794"/>
                <a:gd name="T35" fmla="*/ 510 h 567"/>
                <a:gd name="T36" fmla="*/ 341 w 794"/>
                <a:gd name="T37" fmla="*/ 567 h 567"/>
                <a:gd name="T38" fmla="*/ 454 w 794"/>
                <a:gd name="T39" fmla="*/ 567 h 567"/>
                <a:gd name="T40" fmla="*/ 454 w 794"/>
                <a:gd name="T41" fmla="*/ 510 h 567"/>
                <a:gd name="T42" fmla="*/ 511 w 794"/>
                <a:gd name="T43" fmla="*/ 510 h 567"/>
                <a:gd name="T44" fmla="*/ 511 w 794"/>
                <a:gd name="T45" fmla="*/ 454 h 567"/>
                <a:gd name="T46" fmla="*/ 624 w 794"/>
                <a:gd name="T47" fmla="*/ 454 h 567"/>
                <a:gd name="T48" fmla="*/ 624 w 794"/>
                <a:gd name="T49" fmla="*/ 397 h 567"/>
                <a:gd name="T50" fmla="*/ 681 w 794"/>
                <a:gd name="T51" fmla="*/ 397 h 567"/>
                <a:gd name="T52" fmla="*/ 681 w 794"/>
                <a:gd name="T53" fmla="*/ 340 h 567"/>
                <a:gd name="T54" fmla="*/ 738 w 794"/>
                <a:gd name="T55" fmla="*/ 340 h 567"/>
                <a:gd name="T56" fmla="*/ 738 w 794"/>
                <a:gd name="T57" fmla="*/ 283 h 567"/>
                <a:gd name="T58" fmla="*/ 794 w 794"/>
                <a:gd name="T59" fmla="*/ 283 h 567"/>
                <a:gd name="T60" fmla="*/ 794 w 794"/>
                <a:gd name="T61" fmla="*/ 170 h 567"/>
                <a:gd name="T62" fmla="*/ 738 w 794"/>
                <a:gd name="T63" fmla="*/ 170 h 567"/>
                <a:gd name="T64" fmla="*/ 738 w 794"/>
                <a:gd name="T65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567">
                  <a:moveTo>
                    <a:pt x="738" y="113"/>
                  </a:moveTo>
                  <a:lnTo>
                    <a:pt x="624" y="113"/>
                  </a:lnTo>
                  <a:lnTo>
                    <a:pt x="62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341" y="510"/>
                  </a:lnTo>
                  <a:lnTo>
                    <a:pt x="341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794" y="283"/>
                  </a:lnTo>
                  <a:lnTo>
                    <a:pt x="794" y="170"/>
                  </a:lnTo>
                  <a:lnTo>
                    <a:pt x="738" y="170"/>
                  </a:lnTo>
                  <a:lnTo>
                    <a:pt x="738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B95A8C8B-DB3C-4866-BECF-2310FD438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542"/>
              <a:ext cx="1531" cy="1361"/>
            </a:xfrm>
            <a:custGeom>
              <a:avLst/>
              <a:gdLst>
                <a:gd name="T0" fmla="*/ 113 w 1531"/>
                <a:gd name="T1" fmla="*/ 1191 h 1361"/>
                <a:gd name="T2" fmla="*/ 170 w 1531"/>
                <a:gd name="T3" fmla="*/ 1134 h 1361"/>
                <a:gd name="T4" fmla="*/ 227 w 1531"/>
                <a:gd name="T5" fmla="*/ 681 h 1361"/>
                <a:gd name="T6" fmla="*/ 170 w 1531"/>
                <a:gd name="T7" fmla="*/ 567 h 1361"/>
                <a:gd name="T8" fmla="*/ 113 w 1531"/>
                <a:gd name="T9" fmla="*/ 454 h 1361"/>
                <a:gd name="T10" fmla="*/ 57 w 1531"/>
                <a:gd name="T11" fmla="*/ 341 h 1361"/>
                <a:gd name="T12" fmla="*/ 0 w 1531"/>
                <a:gd name="T13" fmla="*/ 227 h 1361"/>
                <a:gd name="T14" fmla="*/ 57 w 1531"/>
                <a:gd name="T15" fmla="*/ 170 h 1361"/>
                <a:gd name="T16" fmla="*/ 170 w 1531"/>
                <a:gd name="T17" fmla="*/ 0 h 1361"/>
                <a:gd name="T18" fmla="*/ 227 w 1531"/>
                <a:gd name="T19" fmla="*/ 57 h 1361"/>
                <a:gd name="T20" fmla="*/ 283 w 1531"/>
                <a:gd name="T21" fmla="*/ 397 h 1361"/>
                <a:gd name="T22" fmla="*/ 340 w 1531"/>
                <a:gd name="T23" fmla="*/ 567 h 1361"/>
                <a:gd name="T24" fmla="*/ 567 w 1531"/>
                <a:gd name="T25" fmla="*/ 624 h 1361"/>
                <a:gd name="T26" fmla="*/ 737 w 1531"/>
                <a:gd name="T27" fmla="*/ 681 h 1361"/>
                <a:gd name="T28" fmla="*/ 850 w 1531"/>
                <a:gd name="T29" fmla="*/ 567 h 1361"/>
                <a:gd name="T30" fmla="*/ 1191 w 1531"/>
                <a:gd name="T31" fmla="*/ 511 h 1361"/>
                <a:gd name="T32" fmla="*/ 1247 w 1531"/>
                <a:gd name="T33" fmla="*/ 567 h 1361"/>
                <a:gd name="T34" fmla="*/ 1304 w 1531"/>
                <a:gd name="T35" fmla="*/ 681 h 1361"/>
                <a:gd name="T36" fmla="*/ 1247 w 1531"/>
                <a:gd name="T37" fmla="*/ 737 h 1361"/>
                <a:gd name="T38" fmla="*/ 1361 w 1531"/>
                <a:gd name="T39" fmla="*/ 794 h 1361"/>
                <a:gd name="T40" fmla="*/ 1474 w 1531"/>
                <a:gd name="T41" fmla="*/ 908 h 1361"/>
                <a:gd name="T42" fmla="*/ 1531 w 1531"/>
                <a:gd name="T43" fmla="*/ 964 h 1361"/>
                <a:gd name="T44" fmla="*/ 1304 w 1531"/>
                <a:gd name="T45" fmla="*/ 908 h 1361"/>
                <a:gd name="T46" fmla="*/ 1247 w 1531"/>
                <a:gd name="T47" fmla="*/ 964 h 1361"/>
                <a:gd name="T48" fmla="*/ 1191 w 1531"/>
                <a:gd name="T49" fmla="*/ 1021 h 1361"/>
                <a:gd name="T50" fmla="*/ 1134 w 1531"/>
                <a:gd name="T51" fmla="*/ 1078 h 1361"/>
                <a:gd name="T52" fmla="*/ 1021 w 1531"/>
                <a:gd name="T53" fmla="*/ 1134 h 1361"/>
                <a:gd name="T54" fmla="*/ 907 w 1531"/>
                <a:gd name="T55" fmla="*/ 1078 h 1361"/>
                <a:gd name="T56" fmla="*/ 794 w 1531"/>
                <a:gd name="T57" fmla="*/ 1021 h 1361"/>
                <a:gd name="T58" fmla="*/ 680 w 1531"/>
                <a:gd name="T59" fmla="*/ 1078 h 1361"/>
                <a:gd name="T60" fmla="*/ 567 w 1531"/>
                <a:gd name="T61" fmla="*/ 1134 h 1361"/>
                <a:gd name="T62" fmla="*/ 397 w 1531"/>
                <a:gd name="T63" fmla="*/ 1248 h 1361"/>
                <a:gd name="T64" fmla="*/ 340 w 1531"/>
                <a:gd name="T65" fmla="*/ 1304 h 1361"/>
                <a:gd name="T66" fmla="*/ 283 w 1531"/>
                <a:gd name="T67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1" h="1361">
                  <a:moveTo>
                    <a:pt x="113" y="1361"/>
                  </a:moveTo>
                  <a:lnTo>
                    <a:pt x="113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850" y="681"/>
                  </a:lnTo>
                  <a:lnTo>
                    <a:pt x="850" y="567"/>
                  </a:lnTo>
                  <a:lnTo>
                    <a:pt x="1191" y="567"/>
                  </a:lnTo>
                  <a:lnTo>
                    <a:pt x="1191" y="511"/>
                  </a:lnTo>
                  <a:lnTo>
                    <a:pt x="1247" y="511"/>
                  </a:lnTo>
                  <a:lnTo>
                    <a:pt x="1247" y="567"/>
                  </a:lnTo>
                  <a:lnTo>
                    <a:pt x="1304" y="567"/>
                  </a:lnTo>
                  <a:lnTo>
                    <a:pt x="1304" y="681"/>
                  </a:lnTo>
                  <a:lnTo>
                    <a:pt x="1247" y="681"/>
                  </a:lnTo>
                  <a:lnTo>
                    <a:pt x="1247" y="737"/>
                  </a:lnTo>
                  <a:lnTo>
                    <a:pt x="1361" y="737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908"/>
                  </a:lnTo>
                  <a:lnTo>
                    <a:pt x="1531" y="908"/>
                  </a:lnTo>
                  <a:lnTo>
                    <a:pt x="1531" y="964"/>
                  </a:lnTo>
                  <a:lnTo>
                    <a:pt x="1304" y="964"/>
                  </a:lnTo>
                  <a:lnTo>
                    <a:pt x="1304" y="908"/>
                  </a:lnTo>
                  <a:lnTo>
                    <a:pt x="1247" y="908"/>
                  </a:lnTo>
                  <a:lnTo>
                    <a:pt x="1247" y="964"/>
                  </a:lnTo>
                  <a:lnTo>
                    <a:pt x="1191" y="964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134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794" y="1078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1078"/>
                  </a:lnTo>
                  <a:lnTo>
                    <a:pt x="567" y="1078"/>
                  </a:lnTo>
                  <a:lnTo>
                    <a:pt x="567" y="1134"/>
                  </a:lnTo>
                  <a:lnTo>
                    <a:pt x="397" y="113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283" y="1304"/>
                  </a:lnTo>
                  <a:lnTo>
                    <a:pt x="283" y="1361"/>
                  </a:lnTo>
                  <a:lnTo>
                    <a:pt x="113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4" name="Freeform 300">
              <a:extLst>
                <a:ext uri="{FF2B5EF4-FFF2-40B4-BE49-F238E27FC236}">
                  <a16:creationId xmlns:a16="http://schemas.microsoft.com/office/drawing/2014/main" id="{995BD488-FDC0-4ACB-9171-4DBCF4077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4145"/>
              <a:ext cx="2155" cy="1361"/>
            </a:xfrm>
            <a:custGeom>
              <a:avLst/>
              <a:gdLst>
                <a:gd name="T0" fmla="*/ 57 w 2155"/>
                <a:gd name="T1" fmla="*/ 284 h 1361"/>
                <a:gd name="T2" fmla="*/ 0 w 2155"/>
                <a:gd name="T3" fmla="*/ 341 h 1361"/>
                <a:gd name="T4" fmla="*/ 57 w 2155"/>
                <a:gd name="T5" fmla="*/ 454 h 1361"/>
                <a:gd name="T6" fmla="*/ 113 w 2155"/>
                <a:gd name="T7" fmla="*/ 794 h 1361"/>
                <a:gd name="T8" fmla="*/ 170 w 2155"/>
                <a:gd name="T9" fmla="*/ 964 h 1361"/>
                <a:gd name="T10" fmla="*/ 397 w 2155"/>
                <a:gd name="T11" fmla="*/ 1021 h 1361"/>
                <a:gd name="T12" fmla="*/ 567 w 2155"/>
                <a:gd name="T13" fmla="*/ 1078 h 1361"/>
                <a:gd name="T14" fmla="*/ 680 w 2155"/>
                <a:gd name="T15" fmla="*/ 964 h 1361"/>
                <a:gd name="T16" fmla="*/ 1021 w 2155"/>
                <a:gd name="T17" fmla="*/ 908 h 1361"/>
                <a:gd name="T18" fmla="*/ 1077 w 2155"/>
                <a:gd name="T19" fmla="*/ 964 h 1361"/>
                <a:gd name="T20" fmla="*/ 1134 w 2155"/>
                <a:gd name="T21" fmla="*/ 1078 h 1361"/>
                <a:gd name="T22" fmla="*/ 1077 w 2155"/>
                <a:gd name="T23" fmla="*/ 1134 h 1361"/>
                <a:gd name="T24" fmla="*/ 1191 w 2155"/>
                <a:gd name="T25" fmla="*/ 1191 h 1361"/>
                <a:gd name="T26" fmla="*/ 1304 w 2155"/>
                <a:gd name="T27" fmla="*/ 1134 h 1361"/>
                <a:gd name="T28" fmla="*/ 1474 w 2155"/>
                <a:gd name="T29" fmla="*/ 1191 h 1361"/>
                <a:gd name="T30" fmla="*/ 1531 w 2155"/>
                <a:gd name="T31" fmla="*/ 1305 h 1361"/>
                <a:gd name="T32" fmla="*/ 1644 w 2155"/>
                <a:gd name="T33" fmla="*/ 1305 h 1361"/>
                <a:gd name="T34" fmla="*/ 1758 w 2155"/>
                <a:gd name="T35" fmla="*/ 1361 h 1361"/>
                <a:gd name="T36" fmla="*/ 1644 w 2155"/>
                <a:gd name="T37" fmla="*/ 1248 h 1361"/>
                <a:gd name="T38" fmla="*/ 1588 w 2155"/>
                <a:gd name="T39" fmla="*/ 1078 h 1361"/>
                <a:gd name="T40" fmla="*/ 1474 w 2155"/>
                <a:gd name="T41" fmla="*/ 964 h 1361"/>
                <a:gd name="T42" fmla="*/ 1531 w 2155"/>
                <a:gd name="T43" fmla="*/ 851 h 1361"/>
                <a:gd name="T44" fmla="*/ 1588 w 2155"/>
                <a:gd name="T45" fmla="*/ 738 h 1361"/>
                <a:gd name="T46" fmla="*/ 1701 w 2155"/>
                <a:gd name="T47" fmla="*/ 681 h 1361"/>
                <a:gd name="T48" fmla="*/ 1815 w 2155"/>
                <a:gd name="T49" fmla="*/ 624 h 1361"/>
                <a:gd name="T50" fmla="*/ 1871 w 2155"/>
                <a:gd name="T51" fmla="*/ 567 h 1361"/>
                <a:gd name="T52" fmla="*/ 1928 w 2155"/>
                <a:gd name="T53" fmla="*/ 511 h 1361"/>
                <a:gd name="T54" fmla="*/ 1985 w 2155"/>
                <a:gd name="T55" fmla="*/ 454 h 1361"/>
                <a:gd name="T56" fmla="*/ 2041 w 2155"/>
                <a:gd name="T57" fmla="*/ 227 h 1361"/>
                <a:gd name="T58" fmla="*/ 2155 w 2155"/>
                <a:gd name="T59" fmla="*/ 171 h 1361"/>
                <a:gd name="T60" fmla="*/ 1928 w 2155"/>
                <a:gd name="T61" fmla="*/ 57 h 1361"/>
                <a:gd name="T62" fmla="*/ 1474 w 2155"/>
                <a:gd name="T63" fmla="*/ 0 h 1361"/>
                <a:gd name="T64" fmla="*/ 1247 w 2155"/>
                <a:gd name="T65" fmla="*/ 397 h 1361"/>
                <a:gd name="T66" fmla="*/ 1077 w 2155"/>
                <a:gd name="T67" fmla="*/ 341 h 1361"/>
                <a:gd name="T68" fmla="*/ 737 w 2155"/>
                <a:gd name="T69" fmla="*/ 284 h 1361"/>
                <a:gd name="T70" fmla="*/ 454 w 2155"/>
                <a:gd name="T71" fmla="*/ 171 h 1361"/>
                <a:gd name="T72" fmla="*/ 340 w 2155"/>
                <a:gd name="T73" fmla="*/ 114 h 1361"/>
                <a:gd name="T74" fmla="*/ 227 w 2155"/>
                <a:gd name="T75" fmla="*/ 171 h 1361"/>
                <a:gd name="T76" fmla="*/ 170 w 2155"/>
                <a:gd name="T77" fmla="*/ 114 h 1361"/>
                <a:gd name="T78" fmla="*/ 57 w 2155"/>
                <a:gd name="T79" fmla="*/ 17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5" h="1361">
                  <a:moveTo>
                    <a:pt x="57" y="171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567" y="1021"/>
                  </a:lnTo>
                  <a:lnTo>
                    <a:pt x="567" y="1078"/>
                  </a:lnTo>
                  <a:lnTo>
                    <a:pt x="680" y="1078"/>
                  </a:lnTo>
                  <a:lnTo>
                    <a:pt x="680" y="964"/>
                  </a:lnTo>
                  <a:lnTo>
                    <a:pt x="1021" y="964"/>
                  </a:lnTo>
                  <a:lnTo>
                    <a:pt x="1021" y="908"/>
                  </a:lnTo>
                  <a:lnTo>
                    <a:pt x="1077" y="908"/>
                  </a:lnTo>
                  <a:lnTo>
                    <a:pt x="1077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077" y="1078"/>
                  </a:lnTo>
                  <a:lnTo>
                    <a:pt x="1077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304" y="1191"/>
                  </a:lnTo>
                  <a:lnTo>
                    <a:pt x="1304" y="1134"/>
                  </a:lnTo>
                  <a:lnTo>
                    <a:pt x="1474" y="1134"/>
                  </a:lnTo>
                  <a:lnTo>
                    <a:pt x="1474" y="1191"/>
                  </a:lnTo>
                  <a:lnTo>
                    <a:pt x="1531" y="1191"/>
                  </a:lnTo>
                  <a:lnTo>
                    <a:pt x="1531" y="1305"/>
                  </a:lnTo>
                  <a:lnTo>
                    <a:pt x="1588" y="1305"/>
                  </a:lnTo>
                  <a:lnTo>
                    <a:pt x="1644" y="1305"/>
                  </a:lnTo>
                  <a:lnTo>
                    <a:pt x="1644" y="1361"/>
                  </a:lnTo>
                  <a:lnTo>
                    <a:pt x="1758" y="1361"/>
                  </a:lnTo>
                  <a:lnTo>
                    <a:pt x="1758" y="1248"/>
                  </a:lnTo>
                  <a:lnTo>
                    <a:pt x="1644" y="1248"/>
                  </a:lnTo>
                  <a:lnTo>
                    <a:pt x="1644" y="1078"/>
                  </a:lnTo>
                  <a:lnTo>
                    <a:pt x="1588" y="1078"/>
                  </a:lnTo>
                  <a:lnTo>
                    <a:pt x="1588" y="964"/>
                  </a:lnTo>
                  <a:lnTo>
                    <a:pt x="1474" y="964"/>
                  </a:lnTo>
                  <a:lnTo>
                    <a:pt x="1474" y="851"/>
                  </a:lnTo>
                  <a:lnTo>
                    <a:pt x="1531" y="851"/>
                  </a:lnTo>
                  <a:lnTo>
                    <a:pt x="1531" y="738"/>
                  </a:lnTo>
                  <a:lnTo>
                    <a:pt x="1588" y="738"/>
                  </a:lnTo>
                  <a:lnTo>
                    <a:pt x="1588" y="681"/>
                  </a:lnTo>
                  <a:lnTo>
                    <a:pt x="1701" y="681"/>
                  </a:lnTo>
                  <a:lnTo>
                    <a:pt x="1701" y="624"/>
                  </a:lnTo>
                  <a:lnTo>
                    <a:pt x="1815" y="624"/>
                  </a:lnTo>
                  <a:lnTo>
                    <a:pt x="1815" y="567"/>
                  </a:lnTo>
                  <a:lnTo>
                    <a:pt x="1871" y="567"/>
                  </a:lnTo>
                  <a:lnTo>
                    <a:pt x="1871" y="511"/>
                  </a:lnTo>
                  <a:lnTo>
                    <a:pt x="1928" y="511"/>
                  </a:lnTo>
                  <a:lnTo>
                    <a:pt x="1928" y="454"/>
                  </a:lnTo>
                  <a:lnTo>
                    <a:pt x="1985" y="454"/>
                  </a:lnTo>
                  <a:lnTo>
                    <a:pt x="1985" y="227"/>
                  </a:lnTo>
                  <a:lnTo>
                    <a:pt x="2041" y="227"/>
                  </a:lnTo>
                  <a:lnTo>
                    <a:pt x="2041" y="171"/>
                  </a:lnTo>
                  <a:lnTo>
                    <a:pt x="2155" y="171"/>
                  </a:lnTo>
                  <a:lnTo>
                    <a:pt x="2155" y="57"/>
                  </a:lnTo>
                  <a:lnTo>
                    <a:pt x="1928" y="57"/>
                  </a:lnTo>
                  <a:lnTo>
                    <a:pt x="1928" y="0"/>
                  </a:lnTo>
                  <a:lnTo>
                    <a:pt x="1474" y="0"/>
                  </a:lnTo>
                  <a:lnTo>
                    <a:pt x="1474" y="397"/>
                  </a:lnTo>
                  <a:lnTo>
                    <a:pt x="1247" y="397"/>
                  </a:lnTo>
                  <a:lnTo>
                    <a:pt x="1247" y="341"/>
                  </a:lnTo>
                  <a:lnTo>
                    <a:pt x="1077" y="341"/>
                  </a:lnTo>
                  <a:lnTo>
                    <a:pt x="1077" y="284"/>
                  </a:lnTo>
                  <a:lnTo>
                    <a:pt x="737" y="284"/>
                  </a:lnTo>
                  <a:lnTo>
                    <a:pt x="737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57" y="17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7" name="Freeform 303">
              <a:extLst>
                <a:ext uri="{FF2B5EF4-FFF2-40B4-BE49-F238E27FC236}">
                  <a16:creationId xmlns:a16="http://schemas.microsoft.com/office/drawing/2014/main" id="{003CBAD7-9CEF-41C7-ABB4-AA246B225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3975"/>
              <a:ext cx="851" cy="1928"/>
            </a:xfrm>
            <a:custGeom>
              <a:avLst/>
              <a:gdLst>
                <a:gd name="T0" fmla="*/ 737 w 851"/>
                <a:gd name="T1" fmla="*/ 1928 h 1928"/>
                <a:gd name="T2" fmla="*/ 794 w 851"/>
                <a:gd name="T3" fmla="*/ 1758 h 1928"/>
                <a:gd name="T4" fmla="*/ 851 w 851"/>
                <a:gd name="T5" fmla="*/ 1701 h 1928"/>
                <a:gd name="T6" fmla="*/ 794 w 851"/>
                <a:gd name="T7" fmla="*/ 1248 h 1928"/>
                <a:gd name="T8" fmla="*/ 737 w 851"/>
                <a:gd name="T9" fmla="*/ 1134 h 1928"/>
                <a:gd name="T10" fmla="*/ 681 w 851"/>
                <a:gd name="T11" fmla="*/ 1021 h 1928"/>
                <a:gd name="T12" fmla="*/ 624 w 851"/>
                <a:gd name="T13" fmla="*/ 908 h 1928"/>
                <a:gd name="T14" fmla="*/ 681 w 851"/>
                <a:gd name="T15" fmla="*/ 794 h 1928"/>
                <a:gd name="T16" fmla="*/ 794 w 851"/>
                <a:gd name="T17" fmla="*/ 737 h 1928"/>
                <a:gd name="T18" fmla="*/ 851 w 851"/>
                <a:gd name="T19" fmla="*/ 567 h 1928"/>
                <a:gd name="T20" fmla="*/ 794 w 851"/>
                <a:gd name="T21" fmla="*/ 511 h 1928"/>
                <a:gd name="T22" fmla="*/ 851 w 851"/>
                <a:gd name="T23" fmla="*/ 454 h 1928"/>
                <a:gd name="T24" fmla="*/ 794 w 851"/>
                <a:gd name="T25" fmla="*/ 397 h 1928"/>
                <a:gd name="T26" fmla="*/ 737 w 851"/>
                <a:gd name="T27" fmla="*/ 227 h 1928"/>
                <a:gd name="T28" fmla="*/ 567 w 851"/>
                <a:gd name="T29" fmla="*/ 57 h 1928"/>
                <a:gd name="T30" fmla="*/ 454 w 851"/>
                <a:gd name="T31" fmla="*/ 0 h 1928"/>
                <a:gd name="T32" fmla="*/ 397 w 851"/>
                <a:gd name="T33" fmla="*/ 57 h 1928"/>
                <a:gd name="T34" fmla="*/ 284 w 851"/>
                <a:gd name="T35" fmla="*/ 170 h 1928"/>
                <a:gd name="T36" fmla="*/ 340 w 851"/>
                <a:gd name="T37" fmla="*/ 284 h 1928"/>
                <a:gd name="T38" fmla="*/ 284 w 851"/>
                <a:gd name="T39" fmla="*/ 397 h 1928"/>
                <a:gd name="T40" fmla="*/ 227 w 851"/>
                <a:gd name="T41" fmla="*/ 454 h 1928"/>
                <a:gd name="T42" fmla="*/ 284 w 851"/>
                <a:gd name="T43" fmla="*/ 511 h 1928"/>
                <a:gd name="T44" fmla="*/ 227 w 851"/>
                <a:gd name="T45" fmla="*/ 567 h 1928"/>
                <a:gd name="T46" fmla="*/ 114 w 851"/>
                <a:gd name="T47" fmla="*/ 624 h 1928"/>
                <a:gd name="T48" fmla="*/ 57 w 851"/>
                <a:gd name="T49" fmla="*/ 851 h 1928"/>
                <a:gd name="T50" fmla="*/ 0 w 851"/>
                <a:gd name="T51" fmla="*/ 908 h 1928"/>
                <a:gd name="T52" fmla="*/ 114 w 851"/>
                <a:gd name="T53" fmla="*/ 1021 h 1928"/>
                <a:gd name="T54" fmla="*/ 170 w 851"/>
                <a:gd name="T55" fmla="*/ 1134 h 1928"/>
                <a:gd name="T56" fmla="*/ 227 w 851"/>
                <a:gd name="T57" fmla="*/ 1191 h 1928"/>
                <a:gd name="T58" fmla="*/ 170 w 851"/>
                <a:gd name="T59" fmla="*/ 1248 h 1928"/>
                <a:gd name="T60" fmla="*/ 284 w 851"/>
                <a:gd name="T61" fmla="*/ 1418 h 1928"/>
                <a:gd name="T62" fmla="*/ 340 w 851"/>
                <a:gd name="T63" fmla="*/ 1531 h 1928"/>
                <a:gd name="T64" fmla="*/ 397 w 851"/>
                <a:gd name="T65" fmla="*/ 1588 h 1928"/>
                <a:gd name="T66" fmla="*/ 511 w 851"/>
                <a:gd name="T67" fmla="*/ 1645 h 1928"/>
                <a:gd name="T68" fmla="*/ 454 w 851"/>
                <a:gd name="T69" fmla="*/ 1701 h 1928"/>
                <a:gd name="T70" fmla="*/ 397 w 851"/>
                <a:gd name="T71" fmla="*/ 1758 h 1928"/>
                <a:gd name="T72" fmla="*/ 567 w 851"/>
                <a:gd name="T73" fmla="*/ 187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1" h="1928">
                  <a:moveTo>
                    <a:pt x="567" y="1928"/>
                  </a:moveTo>
                  <a:lnTo>
                    <a:pt x="737" y="1928"/>
                  </a:lnTo>
                  <a:lnTo>
                    <a:pt x="737" y="1758"/>
                  </a:lnTo>
                  <a:lnTo>
                    <a:pt x="794" y="1758"/>
                  </a:lnTo>
                  <a:lnTo>
                    <a:pt x="794" y="1701"/>
                  </a:lnTo>
                  <a:lnTo>
                    <a:pt x="851" y="1701"/>
                  </a:lnTo>
                  <a:lnTo>
                    <a:pt x="851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737" y="1134"/>
                  </a:lnTo>
                  <a:lnTo>
                    <a:pt x="737" y="1021"/>
                  </a:lnTo>
                  <a:lnTo>
                    <a:pt x="681" y="1021"/>
                  </a:lnTo>
                  <a:lnTo>
                    <a:pt x="681" y="908"/>
                  </a:lnTo>
                  <a:lnTo>
                    <a:pt x="624" y="908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418"/>
                  </a:lnTo>
                  <a:lnTo>
                    <a:pt x="284" y="1418"/>
                  </a:lnTo>
                  <a:lnTo>
                    <a:pt x="284" y="1531"/>
                  </a:lnTo>
                  <a:lnTo>
                    <a:pt x="340" y="1531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397" y="1645"/>
                  </a:lnTo>
                  <a:lnTo>
                    <a:pt x="511" y="1645"/>
                  </a:lnTo>
                  <a:lnTo>
                    <a:pt x="511" y="1701"/>
                  </a:lnTo>
                  <a:lnTo>
                    <a:pt x="454" y="1701"/>
                  </a:lnTo>
                  <a:lnTo>
                    <a:pt x="454" y="1758"/>
                  </a:lnTo>
                  <a:lnTo>
                    <a:pt x="397" y="1758"/>
                  </a:lnTo>
                  <a:lnTo>
                    <a:pt x="397" y="1871"/>
                  </a:lnTo>
                  <a:lnTo>
                    <a:pt x="567" y="1871"/>
                  </a:lnTo>
                  <a:lnTo>
                    <a:pt x="567" y="19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89" name="Group 305">
            <a:extLst>
              <a:ext uri="{FF2B5EF4-FFF2-40B4-BE49-F238E27FC236}">
                <a16:creationId xmlns:a16="http://schemas.microsoft.com/office/drawing/2014/main" id="{E5E62AE2-F67F-4D61-95CC-17B8C21B34C3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9688513"/>
            <a:ext cx="530225" cy="133350"/>
            <a:chOff x="1159" y="459"/>
            <a:chExt cx="334" cy="84"/>
          </a:xfrm>
        </p:grpSpPr>
        <p:sp>
          <p:nvSpPr>
            <p:cNvPr id="16690" name="WordArt 306">
              <a:extLst>
                <a:ext uri="{FF2B5EF4-FFF2-40B4-BE49-F238E27FC236}">
                  <a16:creationId xmlns:a16="http://schemas.microsoft.com/office/drawing/2014/main" id="{9E37843E-F943-4B14-AA31-A8B06AAA73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  <p:sp>
          <p:nvSpPr>
            <p:cNvPr id="16691" name="WordArt 307">
              <a:extLst>
                <a:ext uri="{FF2B5EF4-FFF2-40B4-BE49-F238E27FC236}">
                  <a16:creationId xmlns:a16="http://schemas.microsoft.com/office/drawing/2014/main" id="{B4EBBFFA-8921-4139-A7CF-E2970C37B0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</p:grpSp>
      <p:grpSp>
        <p:nvGrpSpPr>
          <p:cNvPr id="16692" name="Group 308">
            <a:extLst>
              <a:ext uri="{FF2B5EF4-FFF2-40B4-BE49-F238E27FC236}">
                <a16:creationId xmlns:a16="http://schemas.microsoft.com/office/drawing/2014/main" id="{A5C06C59-90DE-40C5-A964-86DA1347E861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435850"/>
            <a:ext cx="396875" cy="133350"/>
            <a:chOff x="621" y="403"/>
            <a:chExt cx="250" cy="84"/>
          </a:xfrm>
        </p:grpSpPr>
        <p:sp>
          <p:nvSpPr>
            <p:cNvPr id="16693" name="WordArt 309">
              <a:extLst>
                <a:ext uri="{FF2B5EF4-FFF2-40B4-BE49-F238E27FC236}">
                  <a16:creationId xmlns:a16="http://schemas.microsoft.com/office/drawing/2014/main" id="{CD9BECCE-283A-495A-A221-E84A035B07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4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  <p:sp>
          <p:nvSpPr>
            <p:cNvPr id="16694" name="WordArt 310">
              <a:extLst>
                <a:ext uri="{FF2B5EF4-FFF2-40B4-BE49-F238E27FC236}">
                  <a16:creationId xmlns:a16="http://schemas.microsoft.com/office/drawing/2014/main" id="{8A54955C-3242-4068-8112-9E7C309F5B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4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</p:grpSp>
      <p:grpSp>
        <p:nvGrpSpPr>
          <p:cNvPr id="16695" name="Group 311">
            <a:extLst>
              <a:ext uri="{FF2B5EF4-FFF2-40B4-BE49-F238E27FC236}">
                <a16:creationId xmlns:a16="http://schemas.microsoft.com/office/drawing/2014/main" id="{A8C48A0E-5F13-4D37-93F7-526DBF9562CD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5321300"/>
            <a:ext cx="396875" cy="133350"/>
            <a:chOff x="252" y="376"/>
            <a:chExt cx="250" cy="84"/>
          </a:xfrm>
        </p:grpSpPr>
        <p:sp>
          <p:nvSpPr>
            <p:cNvPr id="16696" name="WordArt 312">
              <a:extLst>
                <a:ext uri="{FF2B5EF4-FFF2-40B4-BE49-F238E27FC236}">
                  <a16:creationId xmlns:a16="http://schemas.microsoft.com/office/drawing/2014/main" id="{265B8271-4D52-4458-B8C7-DE84972DD9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3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  <p:sp>
          <p:nvSpPr>
            <p:cNvPr id="16697" name="WordArt 313">
              <a:extLst>
                <a:ext uri="{FF2B5EF4-FFF2-40B4-BE49-F238E27FC236}">
                  <a16:creationId xmlns:a16="http://schemas.microsoft.com/office/drawing/2014/main" id="{275C7A57-8B54-4B1D-AB88-923616B5D0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3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</p:grpSp>
      <p:grpSp>
        <p:nvGrpSpPr>
          <p:cNvPr id="16698" name="Group 314">
            <a:extLst>
              <a:ext uri="{FF2B5EF4-FFF2-40B4-BE49-F238E27FC236}">
                <a16:creationId xmlns:a16="http://schemas.microsoft.com/office/drawing/2014/main" id="{0BBF3D59-B790-470C-A9C1-EB7AC6E3A7D5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10180638"/>
            <a:ext cx="530225" cy="133350"/>
            <a:chOff x="1379" y="686"/>
            <a:chExt cx="334" cy="84"/>
          </a:xfrm>
        </p:grpSpPr>
        <p:sp>
          <p:nvSpPr>
            <p:cNvPr id="16699" name="WordArt 315">
              <a:extLst>
                <a:ext uri="{FF2B5EF4-FFF2-40B4-BE49-F238E27FC236}">
                  <a16:creationId xmlns:a16="http://schemas.microsoft.com/office/drawing/2014/main" id="{CE8ED872-D3B0-4A1E-B7A1-DDD82BBE1D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  <p:sp>
          <p:nvSpPr>
            <p:cNvPr id="16700" name="WordArt 316">
              <a:extLst>
                <a:ext uri="{FF2B5EF4-FFF2-40B4-BE49-F238E27FC236}">
                  <a16:creationId xmlns:a16="http://schemas.microsoft.com/office/drawing/2014/main" id="{7D8B67D7-1B58-43B2-8A4B-99E01145D5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</p:grpSp>
      <p:grpSp>
        <p:nvGrpSpPr>
          <p:cNvPr id="16701" name="Group 317">
            <a:extLst>
              <a:ext uri="{FF2B5EF4-FFF2-40B4-BE49-F238E27FC236}">
                <a16:creationId xmlns:a16="http://schemas.microsoft.com/office/drawing/2014/main" id="{4B5B708D-79C6-4121-8BE7-1E7F00468913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470900"/>
            <a:ext cx="396875" cy="133350"/>
            <a:chOff x="621" y="547"/>
            <a:chExt cx="250" cy="84"/>
          </a:xfrm>
        </p:grpSpPr>
        <p:sp>
          <p:nvSpPr>
            <p:cNvPr id="16702" name="WordArt 318">
              <a:extLst>
                <a:ext uri="{FF2B5EF4-FFF2-40B4-BE49-F238E27FC236}">
                  <a16:creationId xmlns:a16="http://schemas.microsoft.com/office/drawing/2014/main" id="{6BB720B9-E89C-43F1-BB68-12814EB878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5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  <p:sp>
          <p:nvSpPr>
            <p:cNvPr id="16703" name="WordArt 319">
              <a:extLst>
                <a:ext uri="{FF2B5EF4-FFF2-40B4-BE49-F238E27FC236}">
                  <a16:creationId xmlns:a16="http://schemas.microsoft.com/office/drawing/2014/main" id="{3E99920F-63CE-4BEE-8276-AC82AF2F9D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5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</p:grpSp>
      <p:grpSp>
        <p:nvGrpSpPr>
          <p:cNvPr id="16704" name="Group 320">
            <a:extLst>
              <a:ext uri="{FF2B5EF4-FFF2-40B4-BE49-F238E27FC236}">
                <a16:creationId xmlns:a16="http://schemas.microsoft.com/office/drawing/2014/main" id="{29DDCB06-6D74-401E-B7AB-4CB5BDC68D00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6040438"/>
            <a:ext cx="396875" cy="133350"/>
            <a:chOff x="252" y="520"/>
            <a:chExt cx="250" cy="84"/>
          </a:xfrm>
        </p:grpSpPr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3A2875D0-E5E3-4AE8-AF61-947E3FBF23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5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  <p:sp>
          <p:nvSpPr>
            <p:cNvPr id="16706" name="WordArt 322">
              <a:extLst>
                <a:ext uri="{FF2B5EF4-FFF2-40B4-BE49-F238E27FC236}">
                  <a16:creationId xmlns:a16="http://schemas.microsoft.com/office/drawing/2014/main" id="{9BFD7CFF-2912-41A4-8038-C43CBE00A7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</p:grpSp>
      <p:grpSp>
        <p:nvGrpSpPr>
          <p:cNvPr id="16707" name="Group 323">
            <a:extLst>
              <a:ext uri="{FF2B5EF4-FFF2-40B4-BE49-F238E27FC236}">
                <a16:creationId xmlns:a16="http://schemas.microsoft.com/office/drawing/2014/main" id="{D91F6637-1CBB-47F1-92E9-4CFC6A3A6620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3205163"/>
            <a:ext cx="530225" cy="133350"/>
            <a:chOff x="1266" y="799"/>
            <a:chExt cx="334" cy="84"/>
          </a:xfrm>
        </p:grpSpPr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B8328911-2945-4E6C-97FD-3EB92E93A4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  <p:sp>
          <p:nvSpPr>
            <p:cNvPr id="16709" name="WordArt 325">
              <a:extLst>
                <a:ext uri="{FF2B5EF4-FFF2-40B4-BE49-F238E27FC236}">
                  <a16:creationId xmlns:a16="http://schemas.microsoft.com/office/drawing/2014/main" id="{FCBE7890-B9E2-4CCF-91AF-22BA06F0DF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</p:grpSp>
      <p:grpSp>
        <p:nvGrpSpPr>
          <p:cNvPr id="16710" name="Group 326">
            <a:extLst>
              <a:ext uri="{FF2B5EF4-FFF2-40B4-BE49-F238E27FC236}">
                <a16:creationId xmlns:a16="http://schemas.microsoft.com/office/drawing/2014/main" id="{1BB58EC9-A7A8-4993-A4C7-0489C3AAE617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1080750"/>
            <a:ext cx="396875" cy="133350"/>
            <a:chOff x="452" y="2589"/>
            <a:chExt cx="250" cy="84"/>
          </a:xfrm>
        </p:grpSpPr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763C5602-9C86-4F33-8B16-36C4F561F6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  <p:sp>
          <p:nvSpPr>
            <p:cNvPr id="16712" name="WordArt 328">
              <a:extLst>
                <a:ext uri="{FF2B5EF4-FFF2-40B4-BE49-F238E27FC236}">
                  <a16:creationId xmlns:a16="http://schemas.microsoft.com/office/drawing/2014/main" id="{7F4C3ADB-4DC0-48D9-8EBD-E51DEAE14C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</p:grpSp>
      <p:grpSp>
        <p:nvGrpSpPr>
          <p:cNvPr id="16713" name="Group 329">
            <a:extLst>
              <a:ext uri="{FF2B5EF4-FFF2-40B4-BE49-F238E27FC236}">
                <a16:creationId xmlns:a16="http://schemas.microsoft.com/office/drawing/2014/main" id="{B78B2B01-31A9-4597-BA49-7C22A1D20B86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2439988"/>
            <a:ext cx="396875" cy="133350"/>
            <a:chOff x="252" y="716"/>
            <a:chExt cx="250" cy="84"/>
          </a:xfrm>
        </p:grpSpPr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36327087-EF00-4E4F-8FF7-41EAA1C9B2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7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  <p:sp>
          <p:nvSpPr>
            <p:cNvPr id="16715" name="WordArt 331">
              <a:extLst>
                <a:ext uri="{FF2B5EF4-FFF2-40B4-BE49-F238E27FC236}">
                  <a16:creationId xmlns:a16="http://schemas.microsoft.com/office/drawing/2014/main" id="{C3A06FE2-27CB-49FA-AD32-455D1F3537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7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</p:grpSp>
      <p:grpSp>
        <p:nvGrpSpPr>
          <p:cNvPr id="16716" name="Group 332">
            <a:extLst>
              <a:ext uri="{FF2B5EF4-FFF2-40B4-BE49-F238E27FC236}">
                <a16:creationId xmlns:a16="http://schemas.microsoft.com/office/drawing/2014/main" id="{3478E38D-B5F7-4B42-A6EB-416E8A237186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7526338"/>
            <a:ext cx="530225" cy="133350"/>
            <a:chOff x="1379" y="1140"/>
            <a:chExt cx="334" cy="84"/>
          </a:xfrm>
        </p:grpSpPr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B90D5BF3-C693-4F25-9859-5C6A1DE3AC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  <p:sp>
          <p:nvSpPr>
            <p:cNvPr id="16718" name="WordArt 334">
              <a:extLst>
                <a:ext uri="{FF2B5EF4-FFF2-40B4-BE49-F238E27FC236}">
                  <a16:creationId xmlns:a16="http://schemas.microsoft.com/office/drawing/2014/main" id="{37E53DF0-E721-480D-A495-68C358D139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</p:grpSp>
      <p:grpSp>
        <p:nvGrpSpPr>
          <p:cNvPr id="16719" name="Group 335">
            <a:extLst>
              <a:ext uri="{FF2B5EF4-FFF2-40B4-BE49-F238E27FC236}">
                <a16:creationId xmlns:a16="http://schemas.microsoft.com/office/drawing/2014/main" id="{410901F1-8DFC-456C-959E-EFAB331AFB93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8470900"/>
            <a:ext cx="396875" cy="133350"/>
            <a:chOff x="452" y="2733"/>
            <a:chExt cx="250" cy="84"/>
          </a:xfrm>
        </p:grpSpPr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9F15418E-0FEA-4BDF-9C38-C530B39D11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7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  <p:sp>
          <p:nvSpPr>
            <p:cNvPr id="16721" name="WordArt 337">
              <a:extLst>
                <a:ext uri="{FF2B5EF4-FFF2-40B4-BE49-F238E27FC236}">
                  <a16:creationId xmlns:a16="http://schemas.microsoft.com/office/drawing/2014/main" id="{A21C3A99-1BE2-4E98-BE08-047FC8FBFB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7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</p:grpSp>
      <p:grpSp>
        <p:nvGrpSpPr>
          <p:cNvPr id="16722" name="Group 338">
            <a:extLst>
              <a:ext uri="{FF2B5EF4-FFF2-40B4-BE49-F238E27FC236}">
                <a16:creationId xmlns:a16="http://schemas.microsoft.com/office/drawing/2014/main" id="{7711ECB8-7B38-49FC-B7BD-2D9566E0BF08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886700"/>
            <a:ext cx="396875" cy="133350"/>
            <a:chOff x="252" y="860"/>
            <a:chExt cx="250" cy="84"/>
          </a:xfrm>
        </p:grpSpPr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FC1EDABE-7B94-4018-A8CA-1EFD8A8F88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8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  <p:sp>
          <p:nvSpPr>
            <p:cNvPr id="16724" name="WordArt 340">
              <a:extLst>
                <a:ext uri="{FF2B5EF4-FFF2-40B4-BE49-F238E27FC236}">
                  <a16:creationId xmlns:a16="http://schemas.microsoft.com/office/drawing/2014/main" id="{FC5A4D90-D87A-483C-B625-2A0BBC2DA3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8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</p:grpSp>
      <p:grpSp>
        <p:nvGrpSpPr>
          <p:cNvPr id="16725" name="Group 341">
            <a:extLst>
              <a:ext uri="{FF2B5EF4-FFF2-40B4-BE49-F238E27FC236}">
                <a16:creationId xmlns:a16="http://schemas.microsoft.com/office/drawing/2014/main" id="{987CAC5D-D880-46E6-9D2A-EF46E3BA4DED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9101138"/>
            <a:ext cx="530225" cy="133350"/>
            <a:chOff x="1237" y="1392"/>
            <a:chExt cx="334" cy="84"/>
          </a:xfrm>
        </p:grpSpPr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4C4983CD-EFA3-42F9-AA78-AD0115C67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139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  <p:sp>
          <p:nvSpPr>
            <p:cNvPr id="16727" name="WordArt 343">
              <a:extLst>
                <a:ext uri="{FF2B5EF4-FFF2-40B4-BE49-F238E27FC236}">
                  <a16:creationId xmlns:a16="http://schemas.microsoft.com/office/drawing/2014/main" id="{566741E9-6D2B-4D68-916D-39D0724145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139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</p:grpSp>
      <p:grpSp>
        <p:nvGrpSpPr>
          <p:cNvPr id="16728" name="Group 344">
            <a:extLst>
              <a:ext uri="{FF2B5EF4-FFF2-40B4-BE49-F238E27FC236}">
                <a16:creationId xmlns:a16="http://schemas.microsoft.com/office/drawing/2014/main" id="{4820697E-D6F9-49BC-BE29-2AC989B27A65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3386138"/>
            <a:ext cx="396875" cy="133350"/>
            <a:chOff x="699" y="1336"/>
            <a:chExt cx="250" cy="84"/>
          </a:xfrm>
        </p:grpSpPr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EBB4E0F3-D084-4F5A-B2DA-CF62C293EE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  <p:sp>
          <p:nvSpPr>
            <p:cNvPr id="16730" name="WordArt 346">
              <a:extLst>
                <a:ext uri="{FF2B5EF4-FFF2-40B4-BE49-F238E27FC236}">
                  <a16:creationId xmlns:a16="http://schemas.microsoft.com/office/drawing/2014/main" id="{5065C17D-55AF-43F9-AEDB-C9659BD1B5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</p:grpSp>
      <p:grpSp>
        <p:nvGrpSpPr>
          <p:cNvPr id="16731" name="Group 347">
            <a:extLst>
              <a:ext uri="{FF2B5EF4-FFF2-40B4-BE49-F238E27FC236}">
                <a16:creationId xmlns:a16="http://schemas.microsoft.com/office/drawing/2014/main" id="{A44D2D11-07F0-4EB7-9AD1-6B6245861829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1630363"/>
            <a:ext cx="396875" cy="133350"/>
            <a:chOff x="330" y="1309"/>
            <a:chExt cx="250" cy="84"/>
          </a:xfrm>
        </p:grpSpPr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2644FF10-1496-470D-8DE9-EA24C8ECE4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  <p:sp>
          <p:nvSpPr>
            <p:cNvPr id="16733" name="WordArt 349">
              <a:extLst>
                <a:ext uri="{FF2B5EF4-FFF2-40B4-BE49-F238E27FC236}">
                  <a16:creationId xmlns:a16="http://schemas.microsoft.com/office/drawing/2014/main" id="{60F5352F-FE63-4410-A45B-F083BC31F9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3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</p:grpSp>
      <p:grpSp>
        <p:nvGrpSpPr>
          <p:cNvPr id="16734" name="Group 350">
            <a:extLst>
              <a:ext uri="{FF2B5EF4-FFF2-40B4-BE49-F238E27FC236}">
                <a16:creationId xmlns:a16="http://schemas.microsoft.com/office/drawing/2014/main" id="{096572AE-E807-4770-899E-2EBFF5DCAF82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3927475"/>
            <a:ext cx="530225" cy="133350"/>
            <a:chOff x="1152" y="1593"/>
            <a:chExt cx="334" cy="84"/>
          </a:xfrm>
        </p:grpSpPr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4A445EE5-956B-4CCA-BA71-329F91BFBA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  <p:sp>
          <p:nvSpPr>
            <p:cNvPr id="16736" name="WordArt 352">
              <a:extLst>
                <a:ext uri="{FF2B5EF4-FFF2-40B4-BE49-F238E27FC236}">
                  <a16:creationId xmlns:a16="http://schemas.microsoft.com/office/drawing/2014/main" id="{6BD190D3-2DB3-4D18-ABF0-A2D27DE90F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</p:grpSp>
      <p:grpSp>
        <p:nvGrpSpPr>
          <p:cNvPr id="16737" name="Group 353">
            <a:extLst>
              <a:ext uri="{FF2B5EF4-FFF2-40B4-BE49-F238E27FC236}">
                <a16:creationId xmlns:a16="http://schemas.microsoft.com/office/drawing/2014/main" id="{9E3C1831-26FB-4918-81EB-E9ADED63E865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702050"/>
            <a:ext cx="396875" cy="133350"/>
            <a:chOff x="699" y="1480"/>
            <a:chExt cx="250" cy="84"/>
          </a:xfrm>
        </p:grpSpPr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A1C23CC7-0AD9-4CF0-B373-7810035083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  <p:sp>
          <p:nvSpPr>
            <p:cNvPr id="16739" name="WordArt 355">
              <a:extLst>
                <a:ext uri="{FF2B5EF4-FFF2-40B4-BE49-F238E27FC236}">
                  <a16:creationId xmlns:a16="http://schemas.microsoft.com/office/drawing/2014/main" id="{7C1F87BC-D6DB-441A-A0E0-969685E9F2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</p:grpSp>
      <p:grpSp>
        <p:nvGrpSpPr>
          <p:cNvPr id="16740" name="Group 356">
            <a:extLst>
              <a:ext uri="{FF2B5EF4-FFF2-40B4-BE49-F238E27FC236}">
                <a16:creationId xmlns:a16="http://schemas.microsoft.com/office/drawing/2014/main" id="{F5386E59-D632-4383-B8A0-EFC1CADACD6F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9956800"/>
            <a:ext cx="396875" cy="133350"/>
            <a:chOff x="330" y="1453"/>
            <a:chExt cx="250" cy="84"/>
          </a:xfrm>
        </p:grpSpPr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39801BAC-1FBD-4D13-B406-FFDAC3E405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4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  <p:sp>
          <p:nvSpPr>
            <p:cNvPr id="16742" name="WordArt 358">
              <a:extLst>
                <a:ext uri="{FF2B5EF4-FFF2-40B4-BE49-F238E27FC236}">
                  <a16:creationId xmlns:a16="http://schemas.microsoft.com/office/drawing/2014/main" id="{45E17867-C14B-4D89-85E9-E6D65EE34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4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</p:grpSp>
      <p:grpSp>
        <p:nvGrpSpPr>
          <p:cNvPr id="16743" name="Group 359">
            <a:extLst>
              <a:ext uri="{FF2B5EF4-FFF2-40B4-BE49-F238E27FC236}">
                <a16:creationId xmlns:a16="http://schemas.microsoft.com/office/drawing/2014/main" id="{CE30B01A-29DB-418A-881F-017763E9BD2D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5545138"/>
            <a:ext cx="396875" cy="133350"/>
            <a:chOff x="699" y="1820"/>
            <a:chExt cx="250" cy="84"/>
          </a:xfrm>
        </p:grpSpPr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BC097DF6-606D-468C-A649-66E3FEABED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  <p:sp>
          <p:nvSpPr>
            <p:cNvPr id="16745" name="WordArt 361">
              <a:extLst>
                <a:ext uri="{FF2B5EF4-FFF2-40B4-BE49-F238E27FC236}">
                  <a16:creationId xmlns:a16="http://schemas.microsoft.com/office/drawing/2014/main" id="{5ADC041A-3DE8-41D5-9AE3-CC67B869AB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</p:grpSp>
      <p:grpSp>
        <p:nvGrpSpPr>
          <p:cNvPr id="16746" name="Group 362">
            <a:extLst>
              <a:ext uri="{FF2B5EF4-FFF2-40B4-BE49-F238E27FC236}">
                <a16:creationId xmlns:a16="http://schemas.microsoft.com/office/drawing/2014/main" id="{C05D9CEE-5A60-4DA1-87F3-70B64C6134A5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6670675"/>
            <a:ext cx="396875" cy="133350"/>
            <a:chOff x="330" y="1793"/>
            <a:chExt cx="250" cy="84"/>
          </a:xfrm>
        </p:grpSpPr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4E1AF6B1-6016-4148-AA88-7A35DF642E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7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  <p:sp>
          <p:nvSpPr>
            <p:cNvPr id="16748" name="WordArt 364">
              <a:extLst>
                <a:ext uri="{FF2B5EF4-FFF2-40B4-BE49-F238E27FC236}">
                  <a16:creationId xmlns:a16="http://schemas.microsoft.com/office/drawing/2014/main" id="{D0D5357D-7BEA-4AFB-8899-F8395ABD3C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7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</p:grpSp>
      <p:grpSp>
        <p:nvGrpSpPr>
          <p:cNvPr id="16749" name="Group 365">
            <a:extLst>
              <a:ext uri="{FF2B5EF4-FFF2-40B4-BE49-F238E27FC236}">
                <a16:creationId xmlns:a16="http://schemas.microsoft.com/office/drawing/2014/main" id="{DB08A9D6-84AB-4FEF-BC2F-E6B5772D6556}"/>
              </a:ext>
            </a:extLst>
          </p:cNvPr>
          <p:cNvGrpSpPr>
            <a:grpSpLocks/>
          </p:cNvGrpSpPr>
          <p:nvPr/>
        </p:nvGrpSpPr>
        <p:grpSpPr bwMode="auto">
          <a:xfrm>
            <a:off x="3594100" y="6221413"/>
            <a:ext cx="396875" cy="133350"/>
            <a:chOff x="699" y="1964"/>
            <a:chExt cx="250" cy="84"/>
          </a:xfrm>
        </p:grpSpPr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67D0D545-F1D0-410F-9106-8D581B408D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  <p:sp>
          <p:nvSpPr>
            <p:cNvPr id="16751" name="WordArt 367">
              <a:extLst>
                <a:ext uri="{FF2B5EF4-FFF2-40B4-BE49-F238E27FC236}">
                  <a16:creationId xmlns:a16="http://schemas.microsoft.com/office/drawing/2014/main" id="{1E28DD39-20A0-4F72-B8F3-1A9724E637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</p:grpSp>
      <p:grpSp>
        <p:nvGrpSpPr>
          <p:cNvPr id="16752" name="Group 368">
            <a:extLst>
              <a:ext uri="{FF2B5EF4-FFF2-40B4-BE49-F238E27FC236}">
                <a16:creationId xmlns:a16="http://schemas.microsoft.com/office/drawing/2014/main" id="{33425D79-FDC5-4163-B60F-5BDCE302CA34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4914900"/>
            <a:ext cx="396875" cy="133350"/>
            <a:chOff x="330" y="1937"/>
            <a:chExt cx="250" cy="84"/>
          </a:xfrm>
        </p:grpSpPr>
        <p:sp>
          <p:nvSpPr>
            <p:cNvPr id="16753" name="WordArt 369">
              <a:extLst>
                <a:ext uri="{FF2B5EF4-FFF2-40B4-BE49-F238E27FC236}">
                  <a16:creationId xmlns:a16="http://schemas.microsoft.com/office/drawing/2014/main" id="{AE5238E6-EE74-445D-AA08-6E21848E06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9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  <p:sp>
          <p:nvSpPr>
            <p:cNvPr id="16754" name="WordArt 370">
              <a:extLst>
                <a:ext uri="{FF2B5EF4-FFF2-40B4-BE49-F238E27FC236}">
                  <a16:creationId xmlns:a16="http://schemas.microsoft.com/office/drawing/2014/main" id="{FCA4A2AD-2DCF-4895-A5CC-5E2DA14433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9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</p:grpSp>
      <p:grpSp>
        <p:nvGrpSpPr>
          <p:cNvPr id="16755" name="Group 371">
            <a:extLst>
              <a:ext uri="{FF2B5EF4-FFF2-40B4-BE49-F238E27FC236}">
                <a16:creationId xmlns:a16="http://schemas.microsoft.com/office/drawing/2014/main" id="{49E8F419-6EE0-43A0-A8BE-8DAF66171154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7526338"/>
            <a:ext cx="396875" cy="133350"/>
            <a:chOff x="699" y="2160"/>
            <a:chExt cx="250" cy="84"/>
          </a:xfrm>
        </p:grpSpPr>
        <p:sp>
          <p:nvSpPr>
            <p:cNvPr id="16756" name="WordArt 372">
              <a:extLst>
                <a:ext uri="{FF2B5EF4-FFF2-40B4-BE49-F238E27FC236}">
                  <a16:creationId xmlns:a16="http://schemas.microsoft.com/office/drawing/2014/main" id="{4628E8E4-EB38-46AD-B890-3D8476527F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  <p:sp>
          <p:nvSpPr>
            <p:cNvPr id="16757" name="WordArt 373">
              <a:extLst>
                <a:ext uri="{FF2B5EF4-FFF2-40B4-BE49-F238E27FC236}">
                  <a16:creationId xmlns:a16="http://schemas.microsoft.com/office/drawing/2014/main" id="{0158A0FD-0057-44CD-9E4F-0505CCCDF4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</p:grpSp>
      <p:grpSp>
        <p:nvGrpSpPr>
          <p:cNvPr id="16758" name="Group 374">
            <a:extLst>
              <a:ext uri="{FF2B5EF4-FFF2-40B4-BE49-F238E27FC236}">
                <a16:creationId xmlns:a16="http://schemas.microsoft.com/office/drawing/2014/main" id="{D14F6E21-7510-4B1E-B6FF-DCBBFAF07AF7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0675938"/>
            <a:ext cx="396875" cy="133350"/>
            <a:chOff x="330" y="2133"/>
            <a:chExt cx="250" cy="84"/>
          </a:xfrm>
        </p:grpSpPr>
        <p:sp>
          <p:nvSpPr>
            <p:cNvPr id="16759" name="WordArt 375">
              <a:extLst>
                <a:ext uri="{FF2B5EF4-FFF2-40B4-BE49-F238E27FC236}">
                  <a16:creationId xmlns:a16="http://schemas.microsoft.com/office/drawing/2014/main" id="{5CC6ADE3-8998-4EC7-9315-E243A2FC2D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1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  <p:sp>
          <p:nvSpPr>
            <p:cNvPr id="16760" name="WordArt 376">
              <a:extLst>
                <a:ext uri="{FF2B5EF4-FFF2-40B4-BE49-F238E27FC236}">
                  <a16:creationId xmlns:a16="http://schemas.microsoft.com/office/drawing/2014/main" id="{65704923-EF92-436E-BC7C-B824C9454F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1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</p:grpSp>
      <p:grpSp>
        <p:nvGrpSpPr>
          <p:cNvPr id="16761" name="Group 377">
            <a:extLst>
              <a:ext uri="{FF2B5EF4-FFF2-40B4-BE49-F238E27FC236}">
                <a16:creationId xmlns:a16="http://schemas.microsoft.com/office/drawing/2014/main" id="{F0365DBE-F9FE-4CAB-8D11-09DE836CA963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7121525"/>
            <a:ext cx="396875" cy="133350"/>
            <a:chOff x="699" y="2304"/>
            <a:chExt cx="250" cy="84"/>
          </a:xfrm>
        </p:grpSpPr>
        <p:sp>
          <p:nvSpPr>
            <p:cNvPr id="16762" name="WordArt 378">
              <a:extLst>
                <a:ext uri="{FF2B5EF4-FFF2-40B4-BE49-F238E27FC236}">
                  <a16:creationId xmlns:a16="http://schemas.microsoft.com/office/drawing/2014/main" id="{E19F77BB-104F-4CFA-A654-408FC78214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  <p:sp>
          <p:nvSpPr>
            <p:cNvPr id="16763" name="WordArt 379">
              <a:extLst>
                <a:ext uri="{FF2B5EF4-FFF2-40B4-BE49-F238E27FC236}">
                  <a16:creationId xmlns:a16="http://schemas.microsoft.com/office/drawing/2014/main" id="{2BD31CEB-184D-41E5-91B5-CDBB48DF89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</p:grpSp>
      <p:grpSp>
        <p:nvGrpSpPr>
          <p:cNvPr id="16764" name="Group 380">
            <a:extLst>
              <a:ext uri="{FF2B5EF4-FFF2-40B4-BE49-F238E27FC236}">
                <a16:creationId xmlns:a16="http://schemas.microsoft.com/office/drawing/2014/main" id="{60962F59-4449-4DD5-8D7A-54E14E012B2C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326563"/>
            <a:ext cx="396875" cy="133350"/>
            <a:chOff x="330" y="2277"/>
            <a:chExt cx="250" cy="84"/>
          </a:xfrm>
        </p:grpSpPr>
        <p:sp>
          <p:nvSpPr>
            <p:cNvPr id="16765" name="WordArt 381">
              <a:extLst>
                <a:ext uri="{FF2B5EF4-FFF2-40B4-BE49-F238E27FC236}">
                  <a16:creationId xmlns:a16="http://schemas.microsoft.com/office/drawing/2014/main" id="{77FD4D9C-1F1E-4846-9BF8-0630D3ECCA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2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  <p:sp>
          <p:nvSpPr>
            <p:cNvPr id="16766" name="WordArt 382">
              <a:extLst>
                <a:ext uri="{FF2B5EF4-FFF2-40B4-BE49-F238E27FC236}">
                  <a16:creationId xmlns:a16="http://schemas.microsoft.com/office/drawing/2014/main" id="{B3A7D834-E0AE-4D32-A536-E7A2D87524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2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</p:grpSp>
      <p:grpSp>
        <p:nvGrpSpPr>
          <p:cNvPr id="16767" name="Group 383">
            <a:extLst>
              <a:ext uri="{FF2B5EF4-FFF2-40B4-BE49-F238E27FC236}">
                <a16:creationId xmlns:a16="http://schemas.microsoft.com/office/drawing/2014/main" id="{E0303CAC-661A-4C1E-B61E-03BA1D134931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3340100"/>
            <a:ext cx="396875" cy="133350"/>
            <a:chOff x="777" y="2753"/>
            <a:chExt cx="250" cy="84"/>
          </a:xfrm>
        </p:grpSpPr>
        <p:sp>
          <p:nvSpPr>
            <p:cNvPr id="16768" name="WordArt 384">
              <a:extLst>
                <a:ext uri="{FF2B5EF4-FFF2-40B4-BE49-F238E27FC236}">
                  <a16:creationId xmlns:a16="http://schemas.microsoft.com/office/drawing/2014/main" id="{A8EFB51D-8BA6-4954-B495-E281EB9C61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7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  <p:sp>
          <p:nvSpPr>
            <p:cNvPr id="16769" name="WordArt 385">
              <a:extLst>
                <a:ext uri="{FF2B5EF4-FFF2-40B4-BE49-F238E27FC236}">
                  <a16:creationId xmlns:a16="http://schemas.microsoft.com/office/drawing/2014/main" id="{D601E5B7-732A-44E8-9525-3F53762CAA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7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</p:grpSp>
      <p:grpSp>
        <p:nvGrpSpPr>
          <p:cNvPr id="16770" name="Group 386">
            <a:extLst>
              <a:ext uri="{FF2B5EF4-FFF2-40B4-BE49-F238E27FC236}">
                <a16:creationId xmlns:a16="http://schemas.microsoft.com/office/drawing/2014/main" id="{F99C5069-1410-4A4A-9C04-66E996CD0F40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4375150"/>
            <a:ext cx="396875" cy="133350"/>
            <a:chOff x="408" y="2726"/>
            <a:chExt cx="250" cy="84"/>
          </a:xfrm>
        </p:grpSpPr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E25E8E44-208E-4E3D-A147-FAC5C270CA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  <p:sp>
          <p:nvSpPr>
            <p:cNvPr id="16772" name="WordArt 388">
              <a:extLst>
                <a:ext uri="{FF2B5EF4-FFF2-40B4-BE49-F238E27FC236}">
                  <a16:creationId xmlns:a16="http://schemas.microsoft.com/office/drawing/2014/main" id="{07A96C94-BDFC-44E5-A6FC-C89696AEE3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</p:grpSp>
      <p:grpSp>
        <p:nvGrpSpPr>
          <p:cNvPr id="16773" name="Group 389">
            <a:extLst>
              <a:ext uri="{FF2B5EF4-FFF2-40B4-BE49-F238E27FC236}">
                <a16:creationId xmlns:a16="http://schemas.microsoft.com/office/drawing/2014/main" id="{8F737B42-F20D-464F-B804-31DCA3318D1B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2890838"/>
            <a:ext cx="396875" cy="133350"/>
            <a:chOff x="777" y="2897"/>
            <a:chExt cx="250" cy="84"/>
          </a:xfrm>
        </p:grpSpPr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8010FAF1-6F75-4D8C-A816-D3ADD3A1F2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8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  <p:sp>
          <p:nvSpPr>
            <p:cNvPr id="16775" name="WordArt 391">
              <a:extLst>
                <a:ext uri="{FF2B5EF4-FFF2-40B4-BE49-F238E27FC236}">
                  <a16:creationId xmlns:a16="http://schemas.microsoft.com/office/drawing/2014/main" id="{A609C205-6948-44F9-AF3A-1EEB6E0920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8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</p:grpSp>
      <p:grpSp>
        <p:nvGrpSpPr>
          <p:cNvPr id="16776" name="Group 392">
            <a:extLst>
              <a:ext uri="{FF2B5EF4-FFF2-40B4-BE49-F238E27FC236}">
                <a16:creationId xmlns:a16="http://schemas.microsoft.com/office/drawing/2014/main" id="{6C2FCAFC-B737-47F6-ABC9-77C5F266A89F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1179513"/>
            <a:ext cx="396875" cy="133350"/>
            <a:chOff x="408" y="2870"/>
            <a:chExt cx="250" cy="84"/>
          </a:xfrm>
        </p:grpSpPr>
        <p:sp>
          <p:nvSpPr>
            <p:cNvPr id="16777" name="WordArt 393">
              <a:extLst>
                <a:ext uri="{FF2B5EF4-FFF2-40B4-BE49-F238E27FC236}">
                  <a16:creationId xmlns:a16="http://schemas.microsoft.com/office/drawing/2014/main" id="{89C2FCF1-D611-45D6-AB0B-64E8478056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  <p:sp>
          <p:nvSpPr>
            <p:cNvPr id="16778" name="WordArt 394">
              <a:extLst>
                <a:ext uri="{FF2B5EF4-FFF2-40B4-BE49-F238E27FC236}">
                  <a16:creationId xmlns:a16="http://schemas.microsoft.com/office/drawing/2014/main" id="{4E796A2A-3A58-4B36-8AFE-A48FAE21C1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</p:grpSp>
      <p:grpSp>
        <p:nvGrpSpPr>
          <p:cNvPr id="16779" name="Group 395">
            <a:extLst>
              <a:ext uri="{FF2B5EF4-FFF2-40B4-BE49-F238E27FC236}">
                <a16:creationId xmlns:a16="http://schemas.microsoft.com/office/drawing/2014/main" id="{5243E599-373B-4A28-AA8C-810948384F15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2035175"/>
            <a:ext cx="396875" cy="133350"/>
            <a:chOff x="1152" y="2077"/>
            <a:chExt cx="250" cy="84"/>
          </a:xfrm>
        </p:grpSpPr>
        <p:sp>
          <p:nvSpPr>
            <p:cNvPr id="16780" name="WordArt 396">
              <a:extLst>
                <a:ext uri="{FF2B5EF4-FFF2-40B4-BE49-F238E27FC236}">
                  <a16:creationId xmlns:a16="http://schemas.microsoft.com/office/drawing/2014/main" id="{693EC3A0-D8C0-432D-A6A0-0AF8B851EA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  <p:sp>
          <p:nvSpPr>
            <p:cNvPr id="16781" name="WordArt 397">
              <a:extLst>
                <a:ext uri="{FF2B5EF4-FFF2-40B4-BE49-F238E27FC236}">
                  <a16:creationId xmlns:a16="http://schemas.microsoft.com/office/drawing/2014/main" id="{1EA68D06-57C3-4CB8-96FF-3D4C62DDA6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</p:grpSp>
      <p:grpSp>
        <p:nvGrpSpPr>
          <p:cNvPr id="16782" name="Group 398">
            <a:extLst>
              <a:ext uri="{FF2B5EF4-FFF2-40B4-BE49-F238E27FC236}">
                <a16:creationId xmlns:a16="http://schemas.microsoft.com/office/drawing/2014/main" id="{6C955556-F349-4B66-9B15-6C2FD9D452BE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90613"/>
            <a:ext cx="396875" cy="133350"/>
            <a:chOff x="1152" y="2273"/>
            <a:chExt cx="250" cy="84"/>
          </a:xfrm>
        </p:grpSpPr>
        <p:sp>
          <p:nvSpPr>
            <p:cNvPr id="16783" name="WordArt 399">
              <a:extLst>
                <a:ext uri="{FF2B5EF4-FFF2-40B4-BE49-F238E27FC236}">
                  <a16:creationId xmlns:a16="http://schemas.microsoft.com/office/drawing/2014/main" id="{8BA93B8E-7C93-407F-938C-C9BEBFB6A7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  <p:sp>
          <p:nvSpPr>
            <p:cNvPr id="16784" name="WordArt 400">
              <a:extLst>
                <a:ext uri="{FF2B5EF4-FFF2-40B4-BE49-F238E27FC236}">
                  <a16:creationId xmlns:a16="http://schemas.microsoft.com/office/drawing/2014/main" id="{3CAACE6D-2C8D-46CB-9B21-D6459672B6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</p:grpSp>
      <p:grpSp>
        <p:nvGrpSpPr>
          <p:cNvPr id="16785" name="Group 401">
            <a:extLst>
              <a:ext uri="{FF2B5EF4-FFF2-40B4-BE49-F238E27FC236}">
                <a16:creationId xmlns:a16="http://schemas.microsoft.com/office/drawing/2014/main" id="{09A71C53-BE9B-4E66-B4D1-0D6CB8F72E28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351088"/>
            <a:ext cx="396875" cy="133350"/>
            <a:chOff x="1152" y="2417"/>
            <a:chExt cx="250" cy="84"/>
          </a:xfrm>
        </p:grpSpPr>
        <p:sp>
          <p:nvSpPr>
            <p:cNvPr id="16786" name="WordArt 402">
              <a:extLst>
                <a:ext uri="{FF2B5EF4-FFF2-40B4-BE49-F238E27FC236}">
                  <a16:creationId xmlns:a16="http://schemas.microsoft.com/office/drawing/2014/main" id="{CB1C2779-37A8-492B-A113-647800981D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  <p:sp>
          <p:nvSpPr>
            <p:cNvPr id="16787" name="WordArt 403">
              <a:extLst>
                <a:ext uri="{FF2B5EF4-FFF2-40B4-BE49-F238E27FC236}">
                  <a16:creationId xmlns:a16="http://schemas.microsoft.com/office/drawing/2014/main" id="{280924D2-41CE-4F0C-9643-DF836CB970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77" name="Group 169">
            <a:extLst>
              <a:ext uri="{FF2B5EF4-FFF2-40B4-BE49-F238E27FC236}">
                <a16:creationId xmlns:a16="http://schemas.microsoft.com/office/drawing/2014/main" id="{C1C954AB-00E9-4138-856B-8960D99123C6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740650" cy="12242800"/>
            <a:chOff x="756" y="176"/>
            <a:chExt cx="4876" cy="7712"/>
          </a:xfrm>
        </p:grpSpPr>
        <p:sp>
          <p:nvSpPr>
            <p:cNvPr id="17541" name="Freeform 133">
              <a:extLst>
                <a:ext uri="{FF2B5EF4-FFF2-40B4-BE49-F238E27FC236}">
                  <a16:creationId xmlns:a16="http://schemas.microsoft.com/office/drawing/2014/main" id="{A3E7F23C-D9F4-4B56-939E-D3CB2341F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011"/>
              <a:ext cx="2495" cy="1701"/>
            </a:xfrm>
            <a:custGeom>
              <a:avLst/>
              <a:gdLst>
                <a:gd name="T0" fmla="*/ 2268 w 2495"/>
                <a:gd name="T1" fmla="*/ 0 h 1701"/>
                <a:gd name="T2" fmla="*/ 2042 w 2495"/>
                <a:gd name="T3" fmla="*/ 0 h 1701"/>
                <a:gd name="T4" fmla="*/ 2042 w 2495"/>
                <a:gd name="T5" fmla="*/ 114 h 1701"/>
                <a:gd name="T6" fmla="*/ 1928 w 2495"/>
                <a:gd name="T7" fmla="*/ 114 h 1701"/>
                <a:gd name="T8" fmla="*/ 1928 w 2495"/>
                <a:gd name="T9" fmla="*/ 341 h 1701"/>
                <a:gd name="T10" fmla="*/ 1701 w 2495"/>
                <a:gd name="T11" fmla="*/ 341 h 1701"/>
                <a:gd name="T12" fmla="*/ 1701 w 2495"/>
                <a:gd name="T13" fmla="*/ 454 h 1701"/>
                <a:gd name="T14" fmla="*/ 1475 w 2495"/>
                <a:gd name="T15" fmla="*/ 454 h 1701"/>
                <a:gd name="T16" fmla="*/ 1475 w 2495"/>
                <a:gd name="T17" fmla="*/ 341 h 1701"/>
                <a:gd name="T18" fmla="*/ 908 w 2495"/>
                <a:gd name="T19" fmla="*/ 341 h 1701"/>
                <a:gd name="T20" fmla="*/ 908 w 2495"/>
                <a:gd name="T21" fmla="*/ 454 h 1701"/>
                <a:gd name="T22" fmla="*/ 681 w 2495"/>
                <a:gd name="T23" fmla="*/ 454 h 1701"/>
                <a:gd name="T24" fmla="*/ 681 w 2495"/>
                <a:gd name="T25" fmla="*/ 567 h 1701"/>
                <a:gd name="T26" fmla="*/ 454 w 2495"/>
                <a:gd name="T27" fmla="*/ 567 h 1701"/>
                <a:gd name="T28" fmla="*/ 454 w 2495"/>
                <a:gd name="T29" fmla="*/ 681 h 1701"/>
                <a:gd name="T30" fmla="*/ 341 w 2495"/>
                <a:gd name="T31" fmla="*/ 681 h 1701"/>
                <a:gd name="T32" fmla="*/ 341 w 2495"/>
                <a:gd name="T33" fmla="*/ 567 h 1701"/>
                <a:gd name="T34" fmla="*/ 227 w 2495"/>
                <a:gd name="T35" fmla="*/ 567 h 1701"/>
                <a:gd name="T36" fmla="*/ 227 w 2495"/>
                <a:gd name="T37" fmla="*/ 681 h 1701"/>
                <a:gd name="T38" fmla="*/ 0 w 2495"/>
                <a:gd name="T39" fmla="*/ 681 h 1701"/>
                <a:gd name="T40" fmla="*/ 0 w 2495"/>
                <a:gd name="T41" fmla="*/ 908 h 1701"/>
                <a:gd name="T42" fmla="*/ 227 w 2495"/>
                <a:gd name="T43" fmla="*/ 908 h 1701"/>
                <a:gd name="T44" fmla="*/ 227 w 2495"/>
                <a:gd name="T45" fmla="*/ 1021 h 1701"/>
                <a:gd name="T46" fmla="*/ 341 w 2495"/>
                <a:gd name="T47" fmla="*/ 1021 h 1701"/>
                <a:gd name="T48" fmla="*/ 341 w 2495"/>
                <a:gd name="T49" fmla="*/ 1134 h 1701"/>
                <a:gd name="T50" fmla="*/ 567 w 2495"/>
                <a:gd name="T51" fmla="*/ 1134 h 1701"/>
                <a:gd name="T52" fmla="*/ 567 w 2495"/>
                <a:gd name="T53" fmla="*/ 1361 h 1701"/>
                <a:gd name="T54" fmla="*/ 794 w 2495"/>
                <a:gd name="T55" fmla="*/ 1361 h 1701"/>
                <a:gd name="T56" fmla="*/ 794 w 2495"/>
                <a:gd name="T57" fmla="*/ 1475 h 1701"/>
                <a:gd name="T58" fmla="*/ 908 w 2495"/>
                <a:gd name="T59" fmla="*/ 1475 h 1701"/>
                <a:gd name="T60" fmla="*/ 908 w 2495"/>
                <a:gd name="T61" fmla="*/ 1588 h 1701"/>
                <a:gd name="T62" fmla="*/ 1021 w 2495"/>
                <a:gd name="T63" fmla="*/ 1588 h 1701"/>
                <a:gd name="T64" fmla="*/ 1021 w 2495"/>
                <a:gd name="T65" fmla="*/ 1701 h 1701"/>
                <a:gd name="T66" fmla="*/ 1361 w 2495"/>
                <a:gd name="T67" fmla="*/ 1701 h 1701"/>
                <a:gd name="T68" fmla="*/ 1361 w 2495"/>
                <a:gd name="T69" fmla="*/ 1361 h 1701"/>
                <a:gd name="T70" fmla="*/ 1475 w 2495"/>
                <a:gd name="T71" fmla="*/ 1361 h 1701"/>
                <a:gd name="T72" fmla="*/ 1475 w 2495"/>
                <a:gd name="T73" fmla="*/ 1248 h 1701"/>
                <a:gd name="T74" fmla="*/ 2268 w 2495"/>
                <a:gd name="T75" fmla="*/ 1248 h 1701"/>
                <a:gd name="T76" fmla="*/ 2268 w 2495"/>
                <a:gd name="T77" fmla="*/ 1475 h 1701"/>
                <a:gd name="T78" fmla="*/ 2382 w 2495"/>
                <a:gd name="T79" fmla="*/ 1475 h 1701"/>
                <a:gd name="T80" fmla="*/ 2382 w 2495"/>
                <a:gd name="T81" fmla="*/ 1361 h 1701"/>
                <a:gd name="T82" fmla="*/ 2495 w 2495"/>
                <a:gd name="T83" fmla="*/ 1361 h 1701"/>
                <a:gd name="T84" fmla="*/ 2495 w 2495"/>
                <a:gd name="T85" fmla="*/ 1134 h 1701"/>
                <a:gd name="T86" fmla="*/ 2382 w 2495"/>
                <a:gd name="T87" fmla="*/ 1134 h 1701"/>
                <a:gd name="T88" fmla="*/ 2382 w 2495"/>
                <a:gd name="T89" fmla="*/ 794 h 1701"/>
                <a:gd name="T90" fmla="*/ 2268 w 2495"/>
                <a:gd name="T91" fmla="*/ 794 h 1701"/>
                <a:gd name="T92" fmla="*/ 2268 w 2495"/>
                <a:gd name="T93" fmla="*/ 908 h 1701"/>
                <a:gd name="T94" fmla="*/ 2155 w 2495"/>
                <a:gd name="T95" fmla="*/ 908 h 1701"/>
                <a:gd name="T96" fmla="*/ 2155 w 2495"/>
                <a:gd name="T97" fmla="*/ 794 h 1701"/>
                <a:gd name="T98" fmla="*/ 2268 w 2495"/>
                <a:gd name="T99" fmla="*/ 794 h 1701"/>
                <a:gd name="T100" fmla="*/ 2268 w 2495"/>
                <a:gd name="T101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95" h="1701">
                  <a:moveTo>
                    <a:pt x="2268" y="0"/>
                  </a:moveTo>
                  <a:lnTo>
                    <a:pt x="2042" y="0"/>
                  </a:lnTo>
                  <a:lnTo>
                    <a:pt x="2042" y="114"/>
                  </a:lnTo>
                  <a:lnTo>
                    <a:pt x="1928" y="114"/>
                  </a:lnTo>
                  <a:lnTo>
                    <a:pt x="1928" y="341"/>
                  </a:lnTo>
                  <a:lnTo>
                    <a:pt x="1701" y="341"/>
                  </a:lnTo>
                  <a:lnTo>
                    <a:pt x="1701" y="454"/>
                  </a:lnTo>
                  <a:lnTo>
                    <a:pt x="1475" y="454"/>
                  </a:lnTo>
                  <a:lnTo>
                    <a:pt x="1475" y="341"/>
                  </a:lnTo>
                  <a:lnTo>
                    <a:pt x="908" y="341"/>
                  </a:lnTo>
                  <a:lnTo>
                    <a:pt x="908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475"/>
                  </a:lnTo>
                  <a:lnTo>
                    <a:pt x="908" y="1475"/>
                  </a:lnTo>
                  <a:lnTo>
                    <a:pt x="908" y="1588"/>
                  </a:lnTo>
                  <a:lnTo>
                    <a:pt x="1021" y="1588"/>
                  </a:lnTo>
                  <a:lnTo>
                    <a:pt x="1021" y="1701"/>
                  </a:lnTo>
                  <a:lnTo>
                    <a:pt x="1361" y="1701"/>
                  </a:lnTo>
                  <a:lnTo>
                    <a:pt x="1361" y="1361"/>
                  </a:lnTo>
                  <a:lnTo>
                    <a:pt x="1475" y="1361"/>
                  </a:lnTo>
                  <a:lnTo>
                    <a:pt x="1475" y="1248"/>
                  </a:lnTo>
                  <a:lnTo>
                    <a:pt x="2268" y="1248"/>
                  </a:lnTo>
                  <a:lnTo>
                    <a:pt x="2268" y="1475"/>
                  </a:lnTo>
                  <a:lnTo>
                    <a:pt x="2382" y="1475"/>
                  </a:lnTo>
                  <a:lnTo>
                    <a:pt x="2382" y="1361"/>
                  </a:lnTo>
                  <a:lnTo>
                    <a:pt x="2495" y="1361"/>
                  </a:lnTo>
                  <a:lnTo>
                    <a:pt x="2495" y="1134"/>
                  </a:lnTo>
                  <a:lnTo>
                    <a:pt x="2382" y="1134"/>
                  </a:lnTo>
                  <a:lnTo>
                    <a:pt x="2382" y="794"/>
                  </a:lnTo>
                  <a:lnTo>
                    <a:pt x="2268" y="794"/>
                  </a:lnTo>
                  <a:lnTo>
                    <a:pt x="2268" y="908"/>
                  </a:lnTo>
                  <a:lnTo>
                    <a:pt x="2155" y="908"/>
                  </a:lnTo>
                  <a:lnTo>
                    <a:pt x="2155" y="794"/>
                  </a:lnTo>
                  <a:lnTo>
                    <a:pt x="2268" y="794"/>
                  </a:lnTo>
                  <a:lnTo>
                    <a:pt x="226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10C82B6F-BD40-410A-B62B-2E7C0D849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259"/>
              <a:ext cx="1020" cy="680"/>
            </a:xfrm>
            <a:custGeom>
              <a:avLst/>
              <a:gdLst>
                <a:gd name="T0" fmla="*/ 1020 w 1020"/>
                <a:gd name="T1" fmla="*/ 340 h 680"/>
                <a:gd name="T2" fmla="*/ 793 w 1020"/>
                <a:gd name="T3" fmla="*/ 340 h 680"/>
                <a:gd name="T4" fmla="*/ 793 w 1020"/>
                <a:gd name="T5" fmla="*/ 453 h 680"/>
                <a:gd name="T6" fmla="*/ 680 w 1020"/>
                <a:gd name="T7" fmla="*/ 453 h 680"/>
                <a:gd name="T8" fmla="*/ 680 w 1020"/>
                <a:gd name="T9" fmla="*/ 340 h 680"/>
                <a:gd name="T10" fmla="*/ 793 w 1020"/>
                <a:gd name="T11" fmla="*/ 340 h 680"/>
                <a:gd name="T12" fmla="*/ 793 w 1020"/>
                <a:gd name="T13" fmla="*/ 0 h 680"/>
                <a:gd name="T14" fmla="*/ 0 w 1020"/>
                <a:gd name="T15" fmla="*/ 0 h 680"/>
                <a:gd name="T16" fmla="*/ 0 w 1020"/>
                <a:gd name="T17" fmla="*/ 113 h 680"/>
                <a:gd name="T18" fmla="*/ 113 w 1020"/>
                <a:gd name="T19" fmla="*/ 113 h 680"/>
                <a:gd name="T20" fmla="*/ 113 w 1020"/>
                <a:gd name="T21" fmla="*/ 227 h 680"/>
                <a:gd name="T22" fmla="*/ 113 w 1020"/>
                <a:gd name="T23" fmla="*/ 340 h 680"/>
                <a:gd name="T24" fmla="*/ 226 w 1020"/>
                <a:gd name="T25" fmla="*/ 340 h 680"/>
                <a:gd name="T26" fmla="*/ 226 w 1020"/>
                <a:gd name="T27" fmla="*/ 453 h 680"/>
                <a:gd name="T28" fmla="*/ 340 w 1020"/>
                <a:gd name="T29" fmla="*/ 453 h 680"/>
                <a:gd name="T30" fmla="*/ 340 w 1020"/>
                <a:gd name="T31" fmla="*/ 567 h 680"/>
                <a:gd name="T32" fmla="*/ 453 w 1020"/>
                <a:gd name="T33" fmla="*/ 567 h 680"/>
                <a:gd name="T34" fmla="*/ 453 w 1020"/>
                <a:gd name="T35" fmla="*/ 680 h 680"/>
                <a:gd name="T36" fmla="*/ 680 w 1020"/>
                <a:gd name="T37" fmla="*/ 680 h 680"/>
                <a:gd name="T38" fmla="*/ 680 w 1020"/>
                <a:gd name="T39" fmla="*/ 567 h 680"/>
                <a:gd name="T40" fmla="*/ 1020 w 1020"/>
                <a:gd name="T41" fmla="*/ 567 h 680"/>
                <a:gd name="T42" fmla="*/ 1020 w 1020"/>
                <a:gd name="T43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20" h="680">
                  <a:moveTo>
                    <a:pt x="1020" y="340"/>
                  </a:moveTo>
                  <a:lnTo>
                    <a:pt x="793" y="340"/>
                  </a:lnTo>
                  <a:lnTo>
                    <a:pt x="793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1020" y="567"/>
                  </a:lnTo>
                  <a:lnTo>
                    <a:pt x="102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01951417-57D6-4B05-AC1E-E743C71A5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4372"/>
              <a:ext cx="794" cy="794"/>
            </a:xfrm>
            <a:custGeom>
              <a:avLst/>
              <a:gdLst>
                <a:gd name="T0" fmla="*/ 794 w 794"/>
                <a:gd name="T1" fmla="*/ 567 h 794"/>
                <a:gd name="T2" fmla="*/ 794 w 794"/>
                <a:gd name="T3" fmla="*/ 794 h 794"/>
                <a:gd name="T4" fmla="*/ 454 w 794"/>
                <a:gd name="T5" fmla="*/ 794 h 794"/>
                <a:gd name="T6" fmla="*/ 454 w 794"/>
                <a:gd name="T7" fmla="*/ 681 h 794"/>
                <a:gd name="T8" fmla="*/ 227 w 794"/>
                <a:gd name="T9" fmla="*/ 681 h 794"/>
                <a:gd name="T10" fmla="*/ 227 w 794"/>
                <a:gd name="T11" fmla="*/ 567 h 794"/>
                <a:gd name="T12" fmla="*/ 0 w 794"/>
                <a:gd name="T13" fmla="*/ 567 h 794"/>
                <a:gd name="T14" fmla="*/ 0 w 794"/>
                <a:gd name="T15" fmla="*/ 0 h 794"/>
                <a:gd name="T16" fmla="*/ 227 w 794"/>
                <a:gd name="T17" fmla="*/ 0 h 794"/>
                <a:gd name="T18" fmla="*/ 227 w 794"/>
                <a:gd name="T19" fmla="*/ 227 h 794"/>
                <a:gd name="T20" fmla="*/ 340 w 794"/>
                <a:gd name="T21" fmla="*/ 227 h 794"/>
                <a:gd name="T22" fmla="*/ 340 w 794"/>
                <a:gd name="T23" fmla="*/ 340 h 794"/>
                <a:gd name="T24" fmla="*/ 454 w 794"/>
                <a:gd name="T25" fmla="*/ 340 h 794"/>
                <a:gd name="T26" fmla="*/ 454 w 794"/>
                <a:gd name="T27" fmla="*/ 454 h 794"/>
                <a:gd name="T28" fmla="*/ 567 w 794"/>
                <a:gd name="T29" fmla="*/ 454 h 794"/>
                <a:gd name="T30" fmla="*/ 567 w 794"/>
                <a:gd name="T31" fmla="*/ 567 h 794"/>
                <a:gd name="T32" fmla="*/ 794 w 794"/>
                <a:gd name="T33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4">
                  <a:moveTo>
                    <a:pt x="794" y="567"/>
                  </a:moveTo>
                  <a:lnTo>
                    <a:pt x="794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79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385274A0-180F-4AD2-87A2-FEA002AB8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826"/>
              <a:ext cx="1134" cy="1134"/>
            </a:xfrm>
            <a:custGeom>
              <a:avLst/>
              <a:gdLst>
                <a:gd name="T0" fmla="*/ 1134 w 1134"/>
                <a:gd name="T1" fmla="*/ 340 h 1134"/>
                <a:gd name="T2" fmla="*/ 681 w 1134"/>
                <a:gd name="T3" fmla="*/ 340 h 1134"/>
                <a:gd name="T4" fmla="*/ 681 w 1134"/>
                <a:gd name="T5" fmla="*/ 227 h 1134"/>
                <a:gd name="T6" fmla="*/ 454 w 1134"/>
                <a:gd name="T7" fmla="*/ 227 h 1134"/>
                <a:gd name="T8" fmla="*/ 454 w 1134"/>
                <a:gd name="T9" fmla="*/ 113 h 1134"/>
                <a:gd name="T10" fmla="*/ 227 w 1134"/>
                <a:gd name="T11" fmla="*/ 113 h 1134"/>
                <a:gd name="T12" fmla="*/ 227 w 1134"/>
                <a:gd name="T13" fmla="*/ 0 h 1134"/>
                <a:gd name="T14" fmla="*/ 0 w 1134"/>
                <a:gd name="T15" fmla="*/ 0 h 1134"/>
                <a:gd name="T16" fmla="*/ 0 w 1134"/>
                <a:gd name="T17" fmla="*/ 453 h 1134"/>
                <a:gd name="T18" fmla="*/ 114 w 1134"/>
                <a:gd name="T19" fmla="*/ 453 h 1134"/>
                <a:gd name="T20" fmla="*/ 114 w 1134"/>
                <a:gd name="T21" fmla="*/ 907 h 1134"/>
                <a:gd name="T22" fmla="*/ 227 w 1134"/>
                <a:gd name="T23" fmla="*/ 907 h 1134"/>
                <a:gd name="T24" fmla="*/ 227 w 1134"/>
                <a:gd name="T25" fmla="*/ 1134 h 1134"/>
                <a:gd name="T26" fmla="*/ 908 w 1134"/>
                <a:gd name="T27" fmla="*/ 1134 h 1134"/>
                <a:gd name="T28" fmla="*/ 908 w 1134"/>
                <a:gd name="T29" fmla="*/ 1020 h 1134"/>
                <a:gd name="T30" fmla="*/ 794 w 1134"/>
                <a:gd name="T31" fmla="*/ 1020 h 1134"/>
                <a:gd name="T32" fmla="*/ 794 w 1134"/>
                <a:gd name="T33" fmla="*/ 907 h 1134"/>
                <a:gd name="T34" fmla="*/ 1021 w 1134"/>
                <a:gd name="T35" fmla="*/ 907 h 1134"/>
                <a:gd name="T36" fmla="*/ 1021 w 1134"/>
                <a:gd name="T37" fmla="*/ 794 h 1134"/>
                <a:gd name="T38" fmla="*/ 794 w 1134"/>
                <a:gd name="T39" fmla="*/ 794 h 1134"/>
                <a:gd name="T40" fmla="*/ 794 w 1134"/>
                <a:gd name="T41" fmla="*/ 680 h 1134"/>
                <a:gd name="T42" fmla="*/ 908 w 1134"/>
                <a:gd name="T43" fmla="*/ 680 h 1134"/>
                <a:gd name="T44" fmla="*/ 908 w 1134"/>
                <a:gd name="T45" fmla="*/ 453 h 1134"/>
                <a:gd name="T46" fmla="*/ 1134 w 1134"/>
                <a:gd name="T47" fmla="*/ 453 h 1134"/>
                <a:gd name="T48" fmla="*/ 1134 w 1134"/>
                <a:gd name="T49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1134">
                  <a:moveTo>
                    <a:pt x="1134" y="340"/>
                  </a:moveTo>
                  <a:lnTo>
                    <a:pt x="681" y="340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908" y="1134"/>
                  </a:lnTo>
                  <a:lnTo>
                    <a:pt x="908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908" y="680"/>
                  </a:lnTo>
                  <a:lnTo>
                    <a:pt x="908" y="453"/>
                  </a:lnTo>
                  <a:lnTo>
                    <a:pt x="1134" y="453"/>
                  </a:lnTo>
                  <a:lnTo>
                    <a:pt x="113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26862C71-4C33-4EA1-9A51-9CDB8D351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372"/>
              <a:ext cx="1474" cy="1474"/>
            </a:xfrm>
            <a:custGeom>
              <a:avLst/>
              <a:gdLst>
                <a:gd name="T0" fmla="*/ 907 w 1474"/>
                <a:gd name="T1" fmla="*/ 0 h 1474"/>
                <a:gd name="T2" fmla="*/ 454 w 1474"/>
                <a:gd name="T3" fmla="*/ 0 h 1474"/>
                <a:gd name="T4" fmla="*/ 454 w 1474"/>
                <a:gd name="T5" fmla="*/ 227 h 1474"/>
                <a:gd name="T6" fmla="*/ 340 w 1474"/>
                <a:gd name="T7" fmla="*/ 227 h 1474"/>
                <a:gd name="T8" fmla="*/ 340 w 1474"/>
                <a:gd name="T9" fmla="*/ 340 h 1474"/>
                <a:gd name="T10" fmla="*/ 227 w 1474"/>
                <a:gd name="T11" fmla="*/ 340 h 1474"/>
                <a:gd name="T12" fmla="*/ 227 w 1474"/>
                <a:gd name="T13" fmla="*/ 454 h 1474"/>
                <a:gd name="T14" fmla="*/ 0 w 1474"/>
                <a:gd name="T15" fmla="*/ 454 h 1474"/>
                <a:gd name="T16" fmla="*/ 0 w 1474"/>
                <a:gd name="T17" fmla="*/ 794 h 1474"/>
                <a:gd name="T18" fmla="*/ 113 w 1474"/>
                <a:gd name="T19" fmla="*/ 794 h 1474"/>
                <a:gd name="T20" fmla="*/ 113 w 1474"/>
                <a:gd name="T21" fmla="*/ 1021 h 1474"/>
                <a:gd name="T22" fmla="*/ 227 w 1474"/>
                <a:gd name="T23" fmla="*/ 1021 h 1474"/>
                <a:gd name="T24" fmla="*/ 227 w 1474"/>
                <a:gd name="T25" fmla="*/ 1248 h 1474"/>
                <a:gd name="T26" fmla="*/ 340 w 1474"/>
                <a:gd name="T27" fmla="*/ 1248 h 1474"/>
                <a:gd name="T28" fmla="*/ 340 w 1474"/>
                <a:gd name="T29" fmla="*/ 1474 h 1474"/>
                <a:gd name="T30" fmla="*/ 567 w 1474"/>
                <a:gd name="T31" fmla="*/ 1474 h 1474"/>
                <a:gd name="T32" fmla="*/ 567 w 1474"/>
                <a:gd name="T33" fmla="*/ 1248 h 1474"/>
                <a:gd name="T34" fmla="*/ 1247 w 1474"/>
                <a:gd name="T35" fmla="*/ 1248 h 1474"/>
                <a:gd name="T36" fmla="*/ 1247 w 1474"/>
                <a:gd name="T37" fmla="*/ 1134 h 1474"/>
                <a:gd name="T38" fmla="*/ 1361 w 1474"/>
                <a:gd name="T39" fmla="*/ 1134 h 1474"/>
                <a:gd name="T40" fmla="*/ 1361 w 1474"/>
                <a:gd name="T41" fmla="*/ 907 h 1474"/>
                <a:gd name="T42" fmla="*/ 1247 w 1474"/>
                <a:gd name="T43" fmla="*/ 907 h 1474"/>
                <a:gd name="T44" fmla="*/ 1247 w 1474"/>
                <a:gd name="T45" fmla="*/ 454 h 1474"/>
                <a:gd name="T46" fmla="*/ 1474 w 1474"/>
                <a:gd name="T47" fmla="*/ 454 h 1474"/>
                <a:gd name="T48" fmla="*/ 1474 w 1474"/>
                <a:gd name="T49" fmla="*/ 340 h 1474"/>
                <a:gd name="T50" fmla="*/ 1134 w 1474"/>
                <a:gd name="T51" fmla="*/ 340 h 1474"/>
                <a:gd name="T52" fmla="*/ 1134 w 1474"/>
                <a:gd name="T53" fmla="*/ 227 h 1474"/>
                <a:gd name="T54" fmla="*/ 1021 w 1474"/>
                <a:gd name="T55" fmla="*/ 227 h 1474"/>
                <a:gd name="T56" fmla="*/ 1021 w 1474"/>
                <a:gd name="T57" fmla="*/ 114 h 1474"/>
                <a:gd name="T58" fmla="*/ 907 w 1474"/>
                <a:gd name="T59" fmla="*/ 114 h 1474"/>
                <a:gd name="T60" fmla="*/ 907 w 1474"/>
                <a:gd name="T61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1474">
                  <a:moveTo>
                    <a:pt x="907" y="0"/>
                  </a:move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474"/>
                  </a:lnTo>
                  <a:lnTo>
                    <a:pt x="567" y="1474"/>
                  </a:lnTo>
                  <a:lnTo>
                    <a:pt x="567" y="1248"/>
                  </a:lnTo>
                  <a:lnTo>
                    <a:pt x="1247" y="1248"/>
                  </a:lnTo>
                  <a:lnTo>
                    <a:pt x="1247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454"/>
                  </a:lnTo>
                  <a:lnTo>
                    <a:pt x="1474" y="454"/>
                  </a:lnTo>
                  <a:lnTo>
                    <a:pt x="1474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5A533114-EE32-4DD3-AB75-2A8B130B2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4145"/>
              <a:ext cx="2154" cy="1361"/>
            </a:xfrm>
            <a:custGeom>
              <a:avLst/>
              <a:gdLst>
                <a:gd name="T0" fmla="*/ 2154 w 2154"/>
                <a:gd name="T1" fmla="*/ 0 h 1361"/>
                <a:gd name="T2" fmla="*/ 1361 w 2154"/>
                <a:gd name="T3" fmla="*/ 0 h 1361"/>
                <a:gd name="T4" fmla="*/ 1361 w 2154"/>
                <a:gd name="T5" fmla="*/ 341 h 1361"/>
                <a:gd name="T6" fmla="*/ 1020 w 2154"/>
                <a:gd name="T7" fmla="*/ 341 h 1361"/>
                <a:gd name="T8" fmla="*/ 1020 w 2154"/>
                <a:gd name="T9" fmla="*/ 227 h 1361"/>
                <a:gd name="T10" fmla="*/ 453 w 2154"/>
                <a:gd name="T11" fmla="*/ 227 h 1361"/>
                <a:gd name="T12" fmla="*/ 453 w 2154"/>
                <a:gd name="T13" fmla="*/ 114 h 1361"/>
                <a:gd name="T14" fmla="*/ 0 w 2154"/>
                <a:gd name="T15" fmla="*/ 114 h 1361"/>
                <a:gd name="T16" fmla="*/ 0 w 2154"/>
                <a:gd name="T17" fmla="*/ 454 h 1361"/>
                <a:gd name="T18" fmla="*/ 113 w 2154"/>
                <a:gd name="T19" fmla="*/ 454 h 1361"/>
                <a:gd name="T20" fmla="*/ 113 w 2154"/>
                <a:gd name="T21" fmla="*/ 908 h 1361"/>
                <a:gd name="T22" fmla="*/ 340 w 2154"/>
                <a:gd name="T23" fmla="*/ 908 h 1361"/>
                <a:gd name="T24" fmla="*/ 340 w 2154"/>
                <a:gd name="T25" fmla="*/ 1021 h 1361"/>
                <a:gd name="T26" fmla="*/ 680 w 2154"/>
                <a:gd name="T27" fmla="*/ 1021 h 1361"/>
                <a:gd name="T28" fmla="*/ 680 w 2154"/>
                <a:gd name="T29" fmla="*/ 908 h 1361"/>
                <a:gd name="T30" fmla="*/ 794 w 2154"/>
                <a:gd name="T31" fmla="*/ 908 h 1361"/>
                <a:gd name="T32" fmla="*/ 794 w 2154"/>
                <a:gd name="T33" fmla="*/ 1021 h 1361"/>
                <a:gd name="T34" fmla="*/ 934 w 2154"/>
                <a:gd name="T35" fmla="*/ 1021 h 1361"/>
                <a:gd name="T36" fmla="*/ 1020 w 2154"/>
                <a:gd name="T37" fmla="*/ 1021 h 1361"/>
                <a:gd name="T38" fmla="*/ 1020 w 2154"/>
                <a:gd name="T39" fmla="*/ 1134 h 1361"/>
                <a:gd name="T40" fmla="*/ 1474 w 2154"/>
                <a:gd name="T41" fmla="*/ 1134 h 1361"/>
                <a:gd name="T42" fmla="*/ 1474 w 2154"/>
                <a:gd name="T43" fmla="*/ 1361 h 1361"/>
                <a:gd name="T44" fmla="*/ 1701 w 2154"/>
                <a:gd name="T45" fmla="*/ 1361 h 1361"/>
                <a:gd name="T46" fmla="*/ 1701 w 2154"/>
                <a:gd name="T47" fmla="*/ 1248 h 1361"/>
                <a:gd name="T48" fmla="*/ 1587 w 2154"/>
                <a:gd name="T49" fmla="*/ 1248 h 1361"/>
                <a:gd name="T50" fmla="*/ 1587 w 2154"/>
                <a:gd name="T51" fmla="*/ 1021 h 1361"/>
                <a:gd name="T52" fmla="*/ 1474 w 2154"/>
                <a:gd name="T53" fmla="*/ 1021 h 1361"/>
                <a:gd name="T54" fmla="*/ 1474 w 2154"/>
                <a:gd name="T55" fmla="*/ 681 h 1361"/>
                <a:gd name="T56" fmla="*/ 1701 w 2154"/>
                <a:gd name="T57" fmla="*/ 681 h 1361"/>
                <a:gd name="T58" fmla="*/ 1701 w 2154"/>
                <a:gd name="T59" fmla="*/ 567 h 1361"/>
                <a:gd name="T60" fmla="*/ 1814 w 2154"/>
                <a:gd name="T61" fmla="*/ 567 h 1361"/>
                <a:gd name="T62" fmla="*/ 1814 w 2154"/>
                <a:gd name="T63" fmla="*/ 454 h 1361"/>
                <a:gd name="T64" fmla="*/ 1928 w 2154"/>
                <a:gd name="T65" fmla="*/ 454 h 1361"/>
                <a:gd name="T66" fmla="*/ 1928 w 2154"/>
                <a:gd name="T67" fmla="*/ 227 h 1361"/>
                <a:gd name="T68" fmla="*/ 2154 w 2154"/>
                <a:gd name="T69" fmla="*/ 227 h 1361"/>
                <a:gd name="T70" fmla="*/ 2154 w 2154"/>
                <a:gd name="T7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54" h="1361">
                  <a:moveTo>
                    <a:pt x="2154" y="0"/>
                  </a:moveTo>
                  <a:lnTo>
                    <a:pt x="1361" y="0"/>
                  </a:lnTo>
                  <a:lnTo>
                    <a:pt x="1361" y="341"/>
                  </a:lnTo>
                  <a:lnTo>
                    <a:pt x="1020" y="341"/>
                  </a:lnTo>
                  <a:lnTo>
                    <a:pt x="102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908"/>
                  </a:lnTo>
                  <a:lnTo>
                    <a:pt x="340" y="908"/>
                  </a:lnTo>
                  <a:lnTo>
                    <a:pt x="340" y="1021"/>
                  </a:lnTo>
                  <a:lnTo>
                    <a:pt x="680" y="102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1021"/>
                  </a:lnTo>
                  <a:cubicBezTo>
                    <a:pt x="841" y="1021"/>
                    <a:pt x="887" y="1021"/>
                    <a:pt x="934" y="1021"/>
                  </a:cubicBezTo>
                  <a:lnTo>
                    <a:pt x="1020" y="1021"/>
                  </a:lnTo>
                  <a:lnTo>
                    <a:pt x="1020" y="1134"/>
                  </a:lnTo>
                  <a:lnTo>
                    <a:pt x="1474" y="1134"/>
                  </a:lnTo>
                  <a:lnTo>
                    <a:pt x="1474" y="1361"/>
                  </a:lnTo>
                  <a:lnTo>
                    <a:pt x="1701" y="1361"/>
                  </a:lnTo>
                  <a:lnTo>
                    <a:pt x="1701" y="1248"/>
                  </a:lnTo>
                  <a:lnTo>
                    <a:pt x="1587" y="1248"/>
                  </a:lnTo>
                  <a:lnTo>
                    <a:pt x="1587" y="1021"/>
                  </a:lnTo>
                  <a:lnTo>
                    <a:pt x="1474" y="1021"/>
                  </a:lnTo>
                  <a:lnTo>
                    <a:pt x="1474" y="681"/>
                  </a:lnTo>
                  <a:lnTo>
                    <a:pt x="1701" y="681"/>
                  </a:lnTo>
                  <a:lnTo>
                    <a:pt x="1701" y="567"/>
                  </a:lnTo>
                  <a:lnTo>
                    <a:pt x="1814" y="567"/>
                  </a:lnTo>
                  <a:lnTo>
                    <a:pt x="1814" y="454"/>
                  </a:lnTo>
                  <a:lnTo>
                    <a:pt x="1928" y="454"/>
                  </a:lnTo>
                  <a:lnTo>
                    <a:pt x="1928" y="227"/>
                  </a:lnTo>
                  <a:lnTo>
                    <a:pt x="2154" y="227"/>
                  </a:lnTo>
                  <a:lnTo>
                    <a:pt x="21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DA40F237-6739-424C-A393-62AE4210D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032"/>
              <a:ext cx="1247" cy="454"/>
            </a:xfrm>
            <a:custGeom>
              <a:avLst/>
              <a:gdLst>
                <a:gd name="T0" fmla="*/ 1247 w 1247"/>
                <a:gd name="T1" fmla="*/ 0 h 454"/>
                <a:gd name="T2" fmla="*/ 907 w 1247"/>
                <a:gd name="T3" fmla="*/ 0 h 454"/>
                <a:gd name="T4" fmla="*/ 907 w 1247"/>
                <a:gd name="T5" fmla="*/ 113 h 454"/>
                <a:gd name="T6" fmla="*/ 567 w 1247"/>
                <a:gd name="T7" fmla="*/ 113 h 454"/>
                <a:gd name="T8" fmla="*/ 567 w 1247"/>
                <a:gd name="T9" fmla="*/ 0 h 454"/>
                <a:gd name="T10" fmla="*/ 340 w 1247"/>
                <a:gd name="T11" fmla="*/ 0 h 454"/>
                <a:gd name="T12" fmla="*/ 340 w 1247"/>
                <a:gd name="T13" fmla="*/ 113 h 454"/>
                <a:gd name="T14" fmla="*/ 0 w 1247"/>
                <a:gd name="T15" fmla="*/ 113 h 454"/>
                <a:gd name="T16" fmla="*/ 0 w 1247"/>
                <a:gd name="T17" fmla="*/ 227 h 454"/>
                <a:gd name="T18" fmla="*/ 226 w 1247"/>
                <a:gd name="T19" fmla="*/ 227 h 454"/>
                <a:gd name="T20" fmla="*/ 226 w 1247"/>
                <a:gd name="T21" fmla="*/ 340 h 454"/>
                <a:gd name="T22" fmla="*/ 793 w 1247"/>
                <a:gd name="T23" fmla="*/ 340 h 454"/>
                <a:gd name="T24" fmla="*/ 793 w 1247"/>
                <a:gd name="T25" fmla="*/ 454 h 454"/>
                <a:gd name="T26" fmla="*/ 1134 w 1247"/>
                <a:gd name="T27" fmla="*/ 454 h 454"/>
                <a:gd name="T28" fmla="*/ 1134 w 1247"/>
                <a:gd name="T29" fmla="*/ 113 h 454"/>
                <a:gd name="T30" fmla="*/ 1247 w 1247"/>
                <a:gd name="T31" fmla="*/ 113 h 454"/>
                <a:gd name="T32" fmla="*/ 1247 w 1247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7" h="454">
                  <a:moveTo>
                    <a:pt x="1247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1134" y="454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A9CCD2C9-28EA-4094-AF3D-23C10F816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05"/>
              <a:ext cx="567" cy="340"/>
            </a:xfrm>
            <a:custGeom>
              <a:avLst/>
              <a:gdLst>
                <a:gd name="T0" fmla="*/ 453 w 567"/>
                <a:gd name="T1" fmla="*/ 0 h 340"/>
                <a:gd name="T2" fmla="*/ 0 w 567"/>
                <a:gd name="T3" fmla="*/ 0 h 340"/>
                <a:gd name="T4" fmla="*/ 0 w 567"/>
                <a:gd name="T5" fmla="*/ 227 h 340"/>
                <a:gd name="T6" fmla="*/ 227 w 567"/>
                <a:gd name="T7" fmla="*/ 227 h 340"/>
                <a:gd name="T8" fmla="*/ 227 w 567"/>
                <a:gd name="T9" fmla="*/ 340 h 340"/>
                <a:gd name="T10" fmla="*/ 567 w 567"/>
                <a:gd name="T11" fmla="*/ 340 h 340"/>
                <a:gd name="T12" fmla="*/ 567 w 567"/>
                <a:gd name="T13" fmla="*/ 114 h 340"/>
                <a:gd name="T14" fmla="*/ 453 w 567"/>
                <a:gd name="T15" fmla="*/ 114 h 340"/>
                <a:gd name="T16" fmla="*/ 453 w 56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45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6A381CC2-EB72-46E8-A24C-1BC9BE721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785"/>
              <a:ext cx="567" cy="793"/>
            </a:xfrm>
            <a:custGeom>
              <a:avLst/>
              <a:gdLst>
                <a:gd name="T0" fmla="*/ 341 w 567"/>
                <a:gd name="T1" fmla="*/ 0 h 793"/>
                <a:gd name="T2" fmla="*/ 0 w 567"/>
                <a:gd name="T3" fmla="*/ 0 h 793"/>
                <a:gd name="T4" fmla="*/ 0 w 567"/>
                <a:gd name="T5" fmla="*/ 793 h 793"/>
                <a:gd name="T6" fmla="*/ 227 w 567"/>
                <a:gd name="T7" fmla="*/ 793 h 793"/>
                <a:gd name="T8" fmla="*/ 227 w 567"/>
                <a:gd name="T9" fmla="*/ 680 h 793"/>
                <a:gd name="T10" fmla="*/ 341 w 567"/>
                <a:gd name="T11" fmla="*/ 680 h 793"/>
                <a:gd name="T12" fmla="*/ 341 w 567"/>
                <a:gd name="T13" fmla="*/ 453 h 793"/>
                <a:gd name="T14" fmla="*/ 567 w 567"/>
                <a:gd name="T15" fmla="*/ 453 h 793"/>
                <a:gd name="T16" fmla="*/ 567 w 567"/>
                <a:gd name="T17" fmla="*/ 226 h 793"/>
                <a:gd name="T18" fmla="*/ 454 w 567"/>
                <a:gd name="T19" fmla="*/ 226 h 793"/>
                <a:gd name="T20" fmla="*/ 454 w 567"/>
                <a:gd name="T21" fmla="*/ 113 h 793"/>
                <a:gd name="T22" fmla="*/ 341 w 567"/>
                <a:gd name="T23" fmla="*/ 113 h 793"/>
                <a:gd name="T24" fmla="*/ 341 w 567"/>
                <a:gd name="T2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3">
                  <a:moveTo>
                    <a:pt x="341" y="0"/>
                  </a:moveTo>
                  <a:lnTo>
                    <a:pt x="0" y="0"/>
                  </a:lnTo>
                  <a:lnTo>
                    <a:pt x="0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83B5A871-3EAB-428E-965C-97A1216DE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2785"/>
              <a:ext cx="1021" cy="1474"/>
            </a:xfrm>
            <a:custGeom>
              <a:avLst/>
              <a:gdLst>
                <a:gd name="T0" fmla="*/ 907 w 1021"/>
                <a:gd name="T1" fmla="*/ 113 h 1474"/>
                <a:gd name="T2" fmla="*/ 454 w 1021"/>
                <a:gd name="T3" fmla="*/ 113 h 1474"/>
                <a:gd name="T4" fmla="*/ 454 w 1021"/>
                <a:gd name="T5" fmla="*/ 0 h 1474"/>
                <a:gd name="T6" fmla="*/ 114 w 1021"/>
                <a:gd name="T7" fmla="*/ 0 h 1474"/>
                <a:gd name="T8" fmla="*/ 114 w 1021"/>
                <a:gd name="T9" fmla="*/ 226 h 1474"/>
                <a:gd name="T10" fmla="*/ 340 w 1021"/>
                <a:gd name="T11" fmla="*/ 226 h 1474"/>
                <a:gd name="T12" fmla="*/ 340 w 1021"/>
                <a:gd name="T13" fmla="*/ 340 h 1474"/>
                <a:gd name="T14" fmla="*/ 227 w 1021"/>
                <a:gd name="T15" fmla="*/ 340 h 1474"/>
                <a:gd name="T16" fmla="*/ 227 w 1021"/>
                <a:gd name="T17" fmla="*/ 453 h 1474"/>
                <a:gd name="T18" fmla="*/ 114 w 1021"/>
                <a:gd name="T19" fmla="*/ 453 h 1474"/>
                <a:gd name="T20" fmla="*/ 114 w 1021"/>
                <a:gd name="T21" fmla="*/ 567 h 1474"/>
                <a:gd name="T22" fmla="*/ 0 w 1021"/>
                <a:gd name="T23" fmla="*/ 567 h 1474"/>
                <a:gd name="T24" fmla="*/ 0 w 1021"/>
                <a:gd name="T25" fmla="*/ 680 h 1474"/>
                <a:gd name="T26" fmla="*/ 114 w 1021"/>
                <a:gd name="T27" fmla="*/ 680 h 1474"/>
                <a:gd name="T28" fmla="*/ 114 w 1021"/>
                <a:gd name="T29" fmla="*/ 793 h 1474"/>
                <a:gd name="T30" fmla="*/ 227 w 1021"/>
                <a:gd name="T31" fmla="*/ 793 h 1474"/>
                <a:gd name="T32" fmla="*/ 227 w 1021"/>
                <a:gd name="T33" fmla="*/ 1020 h 1474"/>
                <a:gd name="T34" fmla="*/ 114 w 1021"/>
                <a:gd name="T35" fmla="*/ 1020 h 1474"/>
                <a:gd name="T36" fmla="*/ 114 w 1021"/>
                <a:gd name="T37" fmla="*/ 1247 h 1474"/>
                <a:gd name="T38" fmla="*/ 340 w 1021"/>
                <a:gd name="T39" fmla="*/ 1247 h 1474"/>
                <a:gd name="T40" fmla="*/ 340 w 1021"/>
                <a:gd name="T41" fmla="*/ 1474 h 1474"/>
                <a:gd name="T42" fmla="*/ 681 w 1021"/>
                <a:gd name="T43" fmla="*/ 1474 h 1474"/>
                <a:gd name="T44" fmla="*/ 681 w 1021"/>
                <a:gd name="T45" fmla="*/ 1360 h 1474"/>
                <a:gd name="T46" fmla="*/ 1021 w 1021"/>
                <a:gd name="T47" fmla="*/ 1360 h 1474"/>
                <a:gd name="T48" fmla="*/ 1021 w 1021"/>
                <a:gd name="T49" fmla="*/ 1020 h 1474"/>
                <a:gd name="T50" fmla="*/ 907 w 1021"/>
                <a:gd name="T51" fmla="*/ 1020 h 1474"/>
                <a:gd name="T52" fmla="*/ 907 w 1021"/>
                <a:gd name="T53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474">
                  <a:moveTo>
                    <a:pt x="907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1247"/>
                  </a:lnTo>
                  <a:lnTo>
                    <a:pt x="340" y="1247"/>
                  </a:lnTo>
                  <a:lnTo>
                    <a:pt x="340" y="1474"/>
                  </a:lnTo>
                  <a:lnTo>
                    <a:pt x="681" y="1474"/>
                  </a:lnTo>
                  <a:lnTo>
                    <a:pt x="681" y="1360"/>
                  </a:lnTo>
                  <a:lnTo>
                    <a:pt x="1021" y="1360"/>
                  </a:lnTo>
                  <a:lnTo>
                    <a:pt x="1021" y="1020"/>
                  </a:lnTo>
                  <a:lnTo>
                    <a:pt x="907" y="1020"/>
                  </a:lnTo>
                  <a:lnTo>
                    <a:pt x="90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672B8C52-FC28-4C0A-8A51-119FD5956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599"/>
              <a:ext cx="1474" cy="1361"/>
            </a:xfrm>
            <a:custGeom>
              <a:avLst/>
              <a:gdLst>
                <a:gd name="T0" fmla="*/ 340 w 1474"/>
                <a:gd name="T1" fmla="*/ 0 h 1361"/>
                <a:gd name="T2" fmla="*/ 113 w 1474"/>
                <a:gd name="T3" fmla="*/ 0 h 1361"/>
                <a:gd name="T4" fmla="*/ 113 w 1474"/>
                <a:gd name="T5" fmla="*/ 113 h 1361"/>
                <a:gd name="T6" fmla="*/ 0 w 1474"/>
                <a:gd name="T7" fmla="*/ 113 h 1361"/>
                <a:gd name="T8" fmla="*/ 0 w 1474"/>
                <a:gd name="T9" fmla="*/ 340 h 1361"/>
                <a:gd name="T10" fmla="*/ 113 w 1474"/>
                <a:gd name="T11" fmla="*/ 340 h 1361"/>
                <a:gd name="T12" fmla="*/ 113 w 1474"/>
                <a:gd name="T13" fmla="*/ 454 h 1361"/>
                <a:gd name="T14" fmla="*/ 227 w 1474"/>
                <a:gd name="T15" fmla="*/ 454 h 1361"/>
                <a:gd name="T16" fmla="*/ 227 w 1474"/>
                <a:gd name="T17" fmla="*/ 1134 h 1361"/>
                <a:gd name="T18" fmla="*/ 113 w 1474"/>
                <a:gd name="T19" fmla="*/ 1134 h 1361"/>
                <a:gd name="T20" fmla="*/ 113 w 1474"/>
                <a:gd name="T21" fmla="*/ 1361 h 1361"/>
                <a:gd name="T22" fmla="*/ 227 w 1474"/>
                <a:gd name="T23" fmla="*/ 1361 h 1361"/>
                <a:gd name="T24" fmla="*/ 227 w 1474"/>
                <a:gd name="T25" fmla="*/ 1247 h 1361"/>
                <a:gd name="T26" fmla="*/ 340 w 1474"/>
                <a:gd name="T27" fmla="*/ 1247 h 1361"/>
                <a:gd name="T28" fmla="*/ 340 w 1474"/>
                <a:gd name="T29" fmla="*/ 1134 h 1361"/>
                <a:gd name="T30" fmla="*/ 454 w 1474"/>
                <a:gd name="T31" fmla="*/ 1134 h 1361"/>
                <a:gd name="T32" fmla="*/ 454 w 1474"/>
                <a:gd name="T33" fmla="*/ 1021 h 1361"/>
                <a:gd name="T34" fmla="*/ 1247 w 1474"/>
                <a:gd name="T35" fmla="*/ 1021 h 1361"/>
                <a:gd name="T36" fmla="*/ 1247 w 1474"/>
                <a:gd name="T37" fmla="*/ 907 h 1361"/>
                <a:gd name="T38" fmla="*/ 1474 w 1474"/>
                <a:gd name="T39" fmla="*/ 907 h 1361"/>
                <a:gd name="T40" fmla="*/ 1474 w 1474"/>
                <a:gd name="T41" fmla="*/ 680 h 1361"/>
                <a:gd name="T42" fmla="*/ 1247 w 1474"/>
                <a:gd name="T43" fmla="*/ 680 h 1361"/>
                <a:gd name="T44" fmla="*/ 1247 w 1474"/>
                <a:gd name="T45" fmla="*/ 567 h 1361"/>
                <a:gd name="T46" fmla="*/ 1021 w 1474"/>
                <a:gd name="T47" fmla="*/ 567 h 1361"/>
                <a:gd name="T48" fmla="*/ 1021 w 1474"/>
                <a:gd name="T49" fmla="*/ 454 h 1361"/>
                <a:gd name="T50" fmla="*/ 907 w 1474"/>
                <a:gd name="T51" fmla="*/ 454 h 1361"/>
                <a:gd name="T52" fmla="*/ 907 w 1474"/>
                <a:gd name="T53" fmla="*/ 567 h 1361"/>
                <a:gd name="T54" fmla="*/ 567 w 1474"/>
                <a:gd name="T55" fmla="*/ 567 h 1361"/>
                <a:gd name="T56" fmla="*/ 567 w 1474"/>
                <a:gd name="T57" fmla="*/ 454 h 1361"/>
                <a:gd name="T58" fmla="*/ 340 w 1474"/>
                <a:gd name="T59" fmla="*/ 454 h 1361"/>
                <a:gd name="T60" fmla="*/ 340 w 1474"/>
                <a:gd name="T6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1361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1134"/>
                  </a:lnTo>
                  <a:lnTo>
                    <a:pt x="113" y="1134"/>
                  </a:lnTo>
                  <a:lnTo>
                    <a:pt x="113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474" y="907"/>
                  </a:lnTo>
                  <a:lnTo>
                    <a:pt x="1474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1D7DFAE4-4DC9-4360-9A9E-73D4E9C79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620"/>
              <a:ext cx="907" cy="453"/>
            </a:xfrm>
            <a:custGeom>
              <a:avLst/>
              <a:gdLst>
                <a:gd name="T0" fmla="*/ 0 w 907"/>
                <a:gd name="T1" fmla="*/ 340 h 453"/>
                <a:gd name="T2" fmla="*/ 0 w 907"/>
                <a:gd name="T3" fmla="*/ 226 h 453"/>
                <a:gd name="T4" fmla="*/ 113 w 907"/>
                <a:gd name="T5" fmla="*/ 226 h 453"/>
                <a:gd name="T6" fmla="*/ 113 w 907"/>
                <a:gd name="T7" fmla="*/ 113 h 453"/>
                <a:gd name="T8" fmla="*/ 227 w 907"/>
                <a:gd name="T9" fmla="*/ 113 h 453"/>
                <a:gd name="T10" fmla="*/ 227 w 907"/>
                <a:gd name="T11" fmla="*/ 0 h 453"/>
                <a:gd name="T12" fmla="*/ 794 w 907"/>
                <a:gd name="T13" fmla="*/ 0 h 453"/>
                <a:gd name="T14" fmla="*/ 794 w 907"/>
                <a:gd name="T15" fmla="*/ 113 h 453"/>
                <a:gd name="T16" fmla="*/ 907 w 907"/>
                <a:gd name="T17" fmla="*/ 113 h 453"/>
                <a:gd name="T18" fmla="*/ 907 w 907"/>
                <a:gd name="T19" fmla="*/ 226 h 453"/>
                <a:gd name="T20" fmla="*/ 794 w 907"/>
                <a:gd name="T21" fmla="*/ 226 h 453"/>
                <a:gd name="T22" fmla="*/ 794 w 907"/>
                <a:gd name="T23" fmla="*/ 340 h 453"/>
                <a:gd name="T24" fmla="*/ 680 w 907"/>
                <a:gd name="T25" fmla="*/ 340 h 453"/>
                <a:gd name="T26" fmla="*/ 680 w 907"/>
                <a:gd name="T27" fmla="*/ 453 h 453"/>
                <a:gd name="T28" fmla="*/ 113 w 907"/>
                <a:gd name="T29" fmla="*/ 453 h 453"/>
                <a:gd name="T30" fmla="*/ 113 w 907"/>
                <a:gd name="T31" fmla="*/ 340 h 453"/>
                <a:gd name="T32" fmla="*/ 0 w 907"/>
                <a:gd name="T33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453">
                  <a:moveTo>
                    <a:pt x="0" y="34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18929D55-30A0-484F-8E52-6DF147A90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4032"/>
              <a:ext cx="794" cy="1928"/>
            </a:xfrm>
            <a:custGeom>
              <a:avLst/>
              <a:gdLst>
                <a:gd name="T0" fmla="*/ 680 w 794"/>
                <a:gd name="T1" fmla="*/ 0 h 1928"/>
                <a:gd name="T2" fmla="*/ 340 w 794"/>
                <a:gd name="T3" fmla="*/ 0 h 1928"/>
                <a:gd name="T4" fmla="*/ 340 w 794"/>
                <a:gd name="T5" fmla="*/ 113 h 1928"/>
                <a:gd name="T6" fmla="*/ 227 w 794"/>
                <a:gd name="T7" fmla="*/ 113 h 1928"/>
                <a:gd name="T8" fmla="*/ 227 w 794"/>
                <a:gd name="T9" fmla="*/ 567 h 1928"/>
                <a:gd name="T10" fmla="*/ 113 w 794"/>
                <a:gd name="T11" fmla="*/ 567 h 1928"/>
                <a:gd name="T12" fmla="*/ 113 w 794"/>
                <a:gd name="T13" fmla="*/ 794 h 1928"/>
                <a:gd name="T14" fmla="*/ 0 w 794"/>
                <a:gd name="T15" fmla="*/ 794 h 1928"/>
                <a:gd name="T16" fmla="*/ 0 w 794"/>
                <a:gd name="T17" fmla="*/ 1021 h 1928"/>
                <a:gd name="T18" fmla="*/ 113 w 794"/>
                <a:gd name="T19" fmla="*/ 1021 h 1928"/>
                <a:gd name="T20" fmla="*/ 113 w 794"/>
                <a:gd name="T21" fmla="*/ 1361 h 1928"/>
                <a:gd name="T22" fmla="*/ 227 w 794"/>
                <a:gd name="T23" fmla="*/ 1361 h 1928"/>
                <a:gd name="T24" fmla="*/ 227 w 794"/>
                <a:gd name="T25" fmla="*/ 1474 h 1928"/>
                <a:gd name="T26" fmla="*/ 340 w 794"/>
                <a:gd name="T27" fmla="*/ 1474 h 1928"/>
                <a:gd name="T28" fmla="*/ 340 w 794"/>
                <a:gd name="T29" fmla="*/ 1588 h 1928"/>
                <a:gd name="T30" fmla="*/ 454 w 794"/>
                <a:gd name="T31" fmla="*/ 1588 h 1928"/>
                <a:gd name="T32" fmla="*/ 454 w 794"/>
                <a:gd name="T33" fmla="*/ 1701 h 1928"/>
                <a:gd name="T34" fmla="*/ 340 w 794"/>
                <a:gd name="T35" fmla="*/ 1701 h 1928"/>
                <a:gd name="T36" fmla="*/ 340 w 794"/>
                <a:gd name="T37" fmla="*/ 1814 h 1928"/>
                <a:gd name="T38" fmla="*/ 454 w 794"/>
                <a:gd name="T39" fmla="*/ 1814 h 1928"/>
                <a:gd name="T40" fmla="*/ 454 w 794"/>
                <a:gd name="T41" fmla="*/ 1928 h 1928"/>
                <a:gd name="T42" fmla="*/ 680 w 794"/>
                <a:gd name="T43" fmla="*/ 1928 h 1928"/>
                <a:gd name="T44" fmla="*/ 680 w 794"/>
                <a:gd name="T45" fmla="*/ 1701 h 1928"/>
                <a:gd name="T46" fmla="*/ 794 w 794"/>
                <a:gd name="T47" fmla="*/ 1701 h 1928"/>
                <a:gd name="T48" fmla="*/ 794 w 794"/>
                <a:gd name="T49" fmla="*/ 1021 h 1928"/>
                <a:gd name="T50" fmla="*/ 680 w 794"/>
                <a:gd name="T51" fmla="*/ 1021 h 1928"/>
                <a:gd name="T52" fmla="*/ 680 w 794"/>
                <a:gd name="T53" fmla="*/ 907 h 1928"/>
                <a:gd name="T54" fmla="*/ 567 w 794"/>
                <a:gd name="T55" fmla="*/ 907 h 1928"/>
                <a:gd name="T56" fmla="*/ 567 w 794"/>
                <a:gd name="T57" fmla="*/ 680 h 1928"/>
                <a:gd name="T58" fmla="*/ 680 w 794"/>
                <a:gd name="T59" fmla="*/ 680 h 1928"/>
                <a:gd name="T60" fmla="*/ 680 w 794"/>
                <a:gd name="T61" fmla="*/ 567 h 1928"/>
                <a:gd name="T62" fmla="*/ 794 w 794"/>
                <a:gd name="T63" fmla="*/ 567 h 1928"/>
                <a:gd name="T64" fmla="*/ 794 w 794"/>
                <a:gd name="T65" fmla="*/ 227 h 1928"/>
                <a:gd name="T66" fmla="*/ 680 w 794"/>
                <a:gd name="T67" fmla="*/ 227 h 1928"/>
                <a:gd name="T68" fmla="*/ 680 w 794"/>
                <a:gd name="T69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1928">
                  <a:moveTo>
                    <a:pt x="68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361"/>
                  </a:lnTo>
                  <a:lnTo>
                    <a:pt x="227" y="1361"/>
                  </a:lnTo>
                  <a:lnTo>
                    <a:pt x="227" y="1474"/>
                  </a:lnTo>
                  <a:lnTo>
                    <a:pt x="340" y="1474"/>
                  </a:lnTo>
                  <a:lnTo>
                    <a:pt x="340" y="1588"/>
                  </a:lnTo>
                  <a:lnTo>
                    <a:pt x="454" y="1588"/>
                  </a:lnTo>
                  <a:lnTo>
                    <a:pt x="454" y="1701"/>
                  </a:lnTo>
                  <a:lnTo>
                    <a:pt x="340" y="1701"/>
                  </a:lnTo>
                  <a:lnTo>
                    <a:pt x="340" y="1814"/>
                  </a:lnTo>
                  <a:lnTo>
                    <a:pt x="454" y="1814"/>
                  </a:lnTo>
                  <a:lnTo>
                    <a:pt x="454" y="1928"/>
                  </a:lnTo>
                  <a:lnTo>
                    <a:pt x="680" y="1928"/>
                  </a:lnTo>
                  <a:lnTo>
                    <a:pt x="680" y="1701"/>
                  </a:lnTo>
                  <a:lnTo>
                    <a:pt x="794" y="1701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111B7546-0DB5-4201-8777-0E4601957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218"/>
              <a:ext cx="680" cy="567"/>
            </a:xfrm>
            <a:custGeom>
              <a:avLst/>
              <a:gdLst>
                <a:gd name="T0" fmla="*/ 680 w 680"/>
                <a:gd name="T1" fmla="*/ 0 h 567"/>
                <a:gd name="T2" fmla="*/ 567 w 680"/>
                <a:gd name="T3" fmla="*/ 0 h 567"/>
                <a:gd name="T4" fmla="*/ 567 w 680"/>
                <a:gd name="T5" fmla="*/ 113 h 567"/>
                <a:gd name="T6" fmla="*/ 113 w 680"/>
                <a:gd name="T7" fmla="*/ 113 h 567"/>
                <a:gd name="T8" fmla="*/ 113 w 680"/>
                <a:gd name="T9" fmla="*/ 340 h 567"/>
                <a:gd name="T10" fmla="*/ 0 w 680"/>
                <a:gd name="T11" fmla="*/ 340 h 567"/>
                <a:gd name="T12" fmla="*/ 0 w 680"/>
                <a:gd name="T13" fmla="*/ 453 h 567"/>
                <a:gd name="T14" fmla="*/ 226 w 680"/>
                <a:gd name="T15" fmla="*/ 453 h 567"/>
                <a:gd name="T16" fmla="*/ 226 w 680"/>
                <a:gd name="T17" fmla="*/ 567 h 567"/>
                <a:gd name="T18" fmla="*/ 680 w 680"/>
                <a:gd name="T19" fmla="*/ 567 h 567"/>
                <a:gd name="T20" fmla="*/ 680 w 68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567">
                  <a:moveTo>
                    <a:pt x="680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680" y="567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5" name="Freeform 147">
              <a:extLst>
                <a:ext uri="{FF2B5EF4-FFF2-40B4-BE49-F238E27FC236}">
                  <a16:creationId xmlns:a16="http://schemas.microsoft.com/office/drawing/2014/main" id="{4C2B034C-3F42-49EA-9EDC-A1586BF6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1815" cy="1587"/>
            </a:xfrm>
            <a:custGeom>
              <a:avLst/>
              <a:gdLst>
                <a:gd name="T0" fmla="*/ 341 w 1815"/>
                <a:gd name="T1" fmla="*/ 113 h 1587"/>
                <a:gd name="T2" fmla="*/ 454 w 1815"/>
                <a:gd name="T3" fmla="*/ 113 h 1587"/>
                <a:gd name="T4" fmla="*/ 454 w 1815"/>
                <a:gd name="T5" fmla="*/ 0 h 1587"/>
                <a:gd name="T6" fmla="*/ 681 w 1815"/>
                <a:gd name="T7" fmla="*/ 0 h 1587"/>
                <a:gd name="T8" fmla="*/ 681 w 1815"/>
                <a:gd name="T9" fmla="*/ 113 h 1587"/>
                <a:gd name="T10" fmla="*/ 908 w 1815"/>
                <a:gd name="T11" fmla="*/ 113 h 1587"/>
                <a:gd name="T12" fmla="*/ 908 w 1815"/>
                <a:gd name="T13" fmla="*/ 340 h 1587"/>
                <a:gd name="T14" fmla="*/ 1475 w 1815"/>
                <a:gd name="T15" fmla="*/ 340 h 1587"/>
                <a:gd name="T16" fmla="*/ 1471 w 1815"/>
                <a:gd name="T17" fmla="*/ 226 h 1587"/>
                <a:gd name="T18" fmla="*/ 1701 w 1815"/>
                <a:gd name="T19" fmla="*/ 227 h 1587"/>
                <a:gd name="T20" fmla="*/ 1701 w 1815"/>
                <a:gd name="T21" fmla="*/ 453 h 1587"/>
                <a:gd name="T22" fmla="*/ 1815 w 1815"/>
                <a:gd name="T23" fmla="*/ 453 h 1587"/>
                <a:gd name="T24" fmla="*/ 1815 w 1815"/>
                <a:gd name="T25" fmla="*/ 567 h 1587"/>
                <a:gd name="T26" fmla="*/ 1701 w 1815"/>
                <a:gd name="T27" fmla="*/ 567 h 1587"/>
                <a:gd name="T28" fmla="*/ 1701 w 1815"/>
                <a:gd name="T29" fmla="*/ 680 h 1587"/>
                <a:gd name="T30" fmla="*/ 1475 w 1815"/>
                <a:gd name="T31" fmla="*/ 680 h 1587"/>
                <a:gd name="T32" fmla="*/ 1475 w 1815"/>
                <a:gd name="T33" fmla="*/ 794 h 1587"/>
                <a:gd name="T34" fmla="*/ 1361 w 1815"/>
                <a:gd name="T35" fmla="*/ 794 h 1587"/>
                <a:gd name="T36" fmla="*/ 1361 w 1815"/>
                <a:gd name="T37" fmla="*/ 1134 h 1587"/>
                <a:gd name="T38" fmla="*/ 1134 w 1815"/>
                <a:gd name="T39" fmla="*/ 1134 h 1587"/>
                <a:gd name="T40" fmla="*/ 1134 w 1815"/>
                <a:gd name="T41" fmla="*/ 1361 h 1587"/>
                <a:gd name="T42" fmla="*/ 1361 w 1815"/>
                <a:gd name="T43" fmla="*/ 1361 h 1587"/>
                <a:gd name="T44" fmla="*/ 1361 w 1815"/>
                <a:gd name="T45" fmla="*/ 1474 h 1587"/>
                <a:gd name="T46" fmla="*/ 1475 w 1815"/>
                <a:gd name="T47" fmla="*/ 1474 h 1587"/>
                <a:gd name="T48" fmla="*/ 1475 w 1815"/>
                <a:gd name="T49" fmla="*/ 1587 h 1587"/>
                <a:gd name="T50" fmla="*/ 1021 w 1815"/>
                <a:gd name="T51" fmla="*/ 1587 h 1587"/>
                <a:gd name="T52" fmla="*/ 1021 w 1815"/>
                <a:gd name="T53" fmla="*/ 1474 h 1587"/>
                <a:gd name="T54" fmla="*/ 681 w 1815"/>
                <a:gd name="T55" fmla="*/ 1474 h 1587"/>
                <a:gd name="T56" fmla="*/ 681 w 1815"/>
                <a:gd name="T57" fmla="*/ 1361 h 1587"/>
                <a:gd name="T58" fmla="*/ 567 w 1815"/>
                <a:gd name="T59" fmla="*/ 1361 h 1587"/>
                <a:gd name="T60" fmla="*/ 567 w 1815"/>
                <a:gd name="T61" fmla="*/ 1247 h 1587"/>
                <a:gd name="T62" fmla="*/ 0 w 1815"/>
                <a:gd name="T63" fmla="*/ 1247 h 1587"/>
                <a:gd name="T64" fmla="*/ 0 w 1815"/>
                <a:gd name="T65" fmla="*/ 1020 h 1587"/>
                <a:gd name="T66" fmla="*/ 227 w 1815"/>
                <a:gd name="T67" fmla="*/ 1020 h 1587"/>
                <a:gd name="T68" fmla="*/ 227 w 1815"/>
                <a:gd name="T69" fmla="*/ 907 h 1587"/>
                <a:gd name="T70" fmla="*/ 341 w 1815"/>
                <a:gd name="T71" fmla="*/ 907 h 1587"/>
                <a:gd name="T72" fmla="*/ 341 w 1815"/>
                <a:gd name="T73" fmla="*/ 680 h 1587"/>
                <a:gd name="T74" fmla="*/ 567 w 1815"/>
                <a:gd name="T75" fmla="*/ 680 h 1587"/>
                <a:gd name="T76" fmla="*/ 567 w 1815"/>
                <a:gd name="T77" fmla="*/ 453 h 1587"/>
                <a:gd name="T78" fmla="*/ 454 w 1815"/>
                <a:gd name="T79" fmla="*/ 453 h 1587"/>
                <a:gd name="T80" fmla="*/ 454 w 1815"/>
                <a:gd name="T81" fmla="*/ 340 h 1587"/>
                <a:gd name="T82" fmla="*/ 341 w 1815"/>
                <a:gd name="T83" fmla="*/ 340 h 1587"/>
                <a:gd name="T84" fmla="*/ 341 w 1815"/>
                <a:gd name="T85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5" h="1587">
                  <a:moveTo>
                    <a:pt x="341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908" y="113"/>
                  </a:lnTo>
                  <a:lnTo>
                    <a:pt x="908" y="340"/>
                  </a:lnTo>
                  <a:lnTo>
                    <a:pt x="1475" y="340"/>
                  </a:lnTo>
                  <a:lnTo>
                    <a:pt x="1471" y="226"/>
                  </a:lnTo>
                  <a:lnTo>
                    <a:pt x="1701" y="227"/>
                  </a:lnTo>
                  <a:lnTo>
                    <a:pt x="1701" y="453"/>
                  </a:lnTo>
                  <a:lnTo>
                    <a:pt x="1815" y="453"/>
                  </a:lnTo>
                  <a:lnTo>
                    <a:pt x="1815" y="567"/>
                  </a:lnTo>
                  <a:lnTo>
                    <a:pt x="1701" y="567"/>
                  </a:lnTo>
                  <a:lnTo>
                    <a:pt x="1701" y="680"/>
                  </a:lnTo>
                  <a:lnTo>
                    <a:pt x="1475" y="680"/>
                  </a:lnTo>
                  <a:lnTo>
                    <a:pt x="1475" y="794"/>
                  </a:lnTo>
                  <a:lnTo>
                    <a:pt x="1361" y="794"/>
                  </a:lnTo>
                  <a:lnTo>
                    <a:pt x="1361" y="1134"/>
                  </a:lnTo>
                  <a:lnTo>
                    <a:pt x="1134" y="1134"/>
                  </a:lnTo>
                  <a:lnTo>
                    <a:pt x="1134" y="1361"/>
                  </a:lnTo>
                  <a:lnTo>
                    <a:pt x="1361" y="1361"/>
                  </a:lnTo>
                  <a:lnTo>
                    <a:pt x="1361" y="1474"/>
                  </a:lnTo>
                  <a:lnTo>
                    <a:pt x="1475" y="1474"/>
                  </a:lnTo>
                  <a:lnTo>
                    <a:pt x="1475" y="1587"/>
                  </a:lnTo>
                  <a:lnTo>
                    <a:pt x="1021" y="1587"/>
                  </a:lnTo>
                  <a:lnTo>
                    <a:pt x="1021" y="1474"/>
                  </a:lnTo>
                  <a:lnTo>
                    <a:pt x="681" y="1474"/>
                  </a:lnTo>
                  <a:lnTo>
                    <a:pt x="681" y="1361"/>
                  </a:lnTo>
                  <a:lnTo>
                    <a:pt x="567" y="1361"/>
                  </a:lnTo>
                  <a:lnTo>
                    <a:pt x="567" y="1247"/>
                  </a:lnTo>
                  <a:lnTo>
                    <a:pt x="0" y="1247"/>
                  </a:lnTo>
                  <a:lnTo>
                    <a:pt x="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32430CDA-6F6D-46D1-A8D7-6D3F03F21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1877"/>
              <a:ext cx="1134" cy="1021"/>
            </a:xfrm>
            <a:custGeom>
              <a:avLst/>
              <a:gdLst>
                <a:gd name="T0" fmla="*/ 113 w 1134"/>
                <a:gd name="T1" fmla="*/ 0 h 1021"/>
                <a:gd name="T2" fmla="*/ 113 w 1134"/>
                <a:gd name="T3" fmla="*/ 114 h 1021"/>
                <a:gd name="T4" fmla="*/ 0 w 1134"/>
                <a:gd name="T5" fmla="*/ 114 h 1021"/>
                <a:gd name="T6" fmla="*/ 0 w 1134"/>
                <a:gd name="T7" fmla="*/ 341 h 1021"/>
                <a:gd name="T8" fmla="*/ 113 w 1134"/>
                <a:gd name="T9" fmla="*/ 341 h 1021"/>
                <a:gd name="T10" fmla="*/ 113 w 1134"/>
                <a:gd name="T11" fmla="*/ 681 h 1021"/>
                <a:gd name="T12" fmla="*/ 340 w 1134"/>
                <a:gd name="T13" fmla="*/ 681 h 1021"/>
                <a:gd name="T14" fmla="*/ 340 w 1134"/>
                <a:gd name="T15" fmla="*/ 794 h 1021"/>
                <a:gd name="T16" fmla="*/ 567 w 1134"/>
                <a:gd name="T17" fmla="*/ 794 h 1021"/>
                <a:gd name="T18" fmla="*/ 567 w 1134"/>
                <a:gd name="T19" fmla="*/ 1021 h 1021"/>
                <a:gd name="T20" fmla="*/ 1020 w 1134"/>
                <a:gd name="T21" fmla="*/ 1021 h 1021"/>
                <a:gd name="T22" fmla="*/ 1134 w 1134"/>
                <a:gd name="T23" fmla="*/ 1021 h 1021"/>
                <a:gd name="T24" fmla="*/ 1134 w 1134"/>
                <a:gd name="T25" fmla="*/ 794 h 1021"/>
                <a:gd name="T26" fmla="*/ 1020 w 1134"/>
                <a:gd name="T27" fmla="*/ 794 h 1021"/>
                <a:gd name="T28" fmla="*/ 1020 w 1134"/>
                <a:gd name="T29" fmla="*/ 681 h 1021"/>
                <a:gd name="T30" fmla="*/ 907 w 1134"/>
                <a:gd name="T31" fmla="*/ 681 h 1021"/>
                <a:gd name="T32" fmla="*/ 907 w 1134"/>
                <a:gd name="T33" fmla="*/ 454 h 1021"/>
                <a:gd name="T34" fmla="*/ 793 w 1134"/>
                <a:gd name="T35" fmla="*/ 454 h 1021"/>
                <a:gd name="T36" fmla="*/ 793 w 1134"/>
                <a:gd name="T37" fmla="*/ 341 h 1021"/>
                <a:gd name="T38" fmla="*/ 680 w 1134"/>
                <a:gd name="T39" fmla="*/ 341 h 1021"/>
                <a:gd name="T40" fmla="*/ 680 w 1134"/>
                <a:gd name="T41" fmla="*/ 114 h 1021"/>
                <a:gd name="T42" fmla="*/ 453 w 1134"/>
                <a:gd name="T43" fmla="*/ 114 h 1021"/>
                <a:gd name="T44" fmla="*/ 453 w 1134"/>
                <a:gd name="T45" fmla="*/ 0 h 1021"/>
                <a:gd name="T46" fmla="*/ 113 w 1134"/>
                <a:gd name="T4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34" h="1021">
                  <a:moveTo>
                    <a:pt x="113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907" y="681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341"/>
                  </a:lnTo>
                  <a:lnTo>
                    <a:pt x="680" y="341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90420CD7-D7EA-4A98-8B7E-703BB3CA6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537"/>
              <a:ext cx="1021" cy="1248"/>
            </a:xfrm>
            <a:custGeom>
              <a:avLst/>
              <a:gdLst>
                <a:gd name="T0" fmla="*/ 680 w 1021"/>
                <a:gd name="T1" fmla="*/ 1248 h 1248"/>
                <a:gd name="T2" fmla="*/ 680 w 1021"/>
                <a:gd name="T3" fmla="*/ 1021 h 1248"/>
                <a:gd name="T4" fmla="*/ 794 w 1021"/>
                <a:gd name="T5" fmla="*/ 1021 h 1248"/>
                <a:gd name="T6" fmla="*/ 794 w 1021"/>
                <a:gd name="T7" fmla="*/ 1134 h 1248"/>
                <a:gd name="T8" fmla="*/ 907 w 1021"/>
                <a:gd name="T9" fmla="*/ 1134 h 1248"/>
                <a:gd name="T10" fmla="*/ 907 w 1021"/>
                <a:gd name="T11" fmla="*/ 907 h 1248"/>
                <a:gd name="T12" fmla="*/ 1021 w 1021"/>
                <a:gd name="T13" fmla="*/ 907 h 1248"/>
                <a:gd name="T14" fmla="*/ 1021 w 1021"/>
                <a:gd name="T15" fmla="*/ 794 h 1248"/>
                <a:gd name="T16" fmla="*/ 907 w 1021"/>
                <a:gd name="T17" fmla="*/ 794 h 1248"/>
                <a:gd name="T18" fmla="*/ 907 w 1021"/>
                <a:gd name="T19" fmla="*/ 567 h 1248"/>
                <a:gd name="T20" fmla="*/ 794 w 1021"/>
                <a:gd name="T21" fmla="*/ 567 h 1248"/>
                <a:gd name="T22" fmla="*/ 794 w 1021"/>
                <a:gd name="T23" fmla="*/ 340 h 1248"/>
                <a:gd name="T24" fmla="*/ 680 w 1021"/>
                <a:gd name="T25" fmla="*/ 340 h 1248"/>
                <a:gd name="T26" fmla="*/ 680 w 1021"/>
                <a:gd name="T27" fmla="*/ 227 h 1248"/>
                <a:gd name="T28" fmla="*/ 567 w 1021"/>
                <a:gd name="T29" fmla="*/ 227 h 1248"/>
                <a:gd name="T30" fmla="*/ 567 w 1021"/>
                <a:gd name="T31" fmla="*/ 114 h 1248"/>
                <a:gd name="T32" fmla="*/ 340 w 1021"/>
                <a:gd name="T33" fmla="*/ 114 h 1248"/>
                <a:gd name="T34" fmla="*/ 340 w 1021"/>
                <a:gd name="T35" fmla="*/ 0 h 1248"/>
                <a:gd name="T36" fmla="*/ 113 w 1021"/>
                <a:gd name="T37" fmla="*/ 0 h 1248"/>
                <a:gd name="T38" fmla="*/ 113 w 1021"/>
                <a:gd name="T39" fmla="*/ 454 h 1248"/>
                <a:gd name="T40" fmla="*/ 0 w 1021"/>
                <a:gd name="T41" fmla="*/ 454 h 1248"/>
                <a:gd name="T42" fmla="*/ 0 w 1021"/>
                <a:gd name="T43" fmla="*/ 681 h 1248"/>
                <a:gd name="T44" fmla="*/ 113 w 1021"/>
                <a:gd name="T45" fmla="*/ 681 h 1248"/>
                <a:gd name="T46" fmla="*/ 113 w 1021"/>
                <a:gd name="T47" fmla="*/ 794 h 1248"/>
                <a:gd name="T48" fmla="*/ 227 w 1021"/>
                <a:gd name="T49" fmla="*/ 794 h 1248"/>
                <a:gd name="T50" fmla="*/ 227 w 1021"/>
                <a:gd name="T51" fmla="*/ 1021 h 1248"/>
                <a:gd name="T52" fmla="*/ 340 w 1021"/>
                <a:gd name="T53" fmla="*/ 1021 h 1248"/>
                <a:gd name="T54" fmla="*/ 340 w 1021"/>
                <a:gd name="T55" fmla="*/ 1134 h 1248"/>
                <a:gd name="T56" fmla="*/ 454 w 1021"/>
                <a:gd name="T57" fmla="*/ 1134 h 1248"/>
                <a:gd name="T58" fmla="*/ 454 w 1021"/>
                <a:gd name="T59" fmla="*/ 1248 h 1248"/>
                <a:gd name="T60" fmla="*/ 680 w 1021"/>
                <a:gd name="T61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1" h="1248">
                  <a:moveTo>
                    <a:pt x="680" y="1248"/>
                  </a:moveTo>
                  <a:lnTo>
                    <a:pt x="680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680" y="124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D67A084D-B493-4CB4-9A75-012886DCA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970"/>
              <a:ext cx="453" cy="681"/>
            </a:xfrm>
            <a:custGeom>
              <a:avLst/>
              <a:gdLst>
                <a:gd name="T0" fmla="*/ 113 w 453"/>
                <a:gd name="T1" fmla="*/ 681 h 681"/>
                <a:gd name="T2" fmla="*/ 113 w 453"/>
                <a:gd name="T3" fmla="*/ 454 h 681"/>
                <a:gd name="T4" fmla="*/ 0 w 453"/>
                <a:gd name="T5" fmla="*/ 454 h 681"/>
                <a:gd name="T6" fmla="*/ 0 w 453"/>
                <a:gd name="T7" fmla="*/ 0 h 681"/>
                <a:gd name="T8" fmla="*/ 340 w 453"/>
                <a:gd name="T9" fmla="*/ 0 h 681"/>
                <a:gd name="T10" fmla="*/ 340 w 453"/>
                <a:gd name="T11" fmla="*/ 114 h 681"/>
                <a:gd name="T12" fmla="*/ 453 w 453"/>
                <a:gd name="T13" fmla="*/ 114 h 681"/>
                <a:gd name="T14" fmla="*/ 453 w 453"/>
                <a:gd name="T15" fmla="*/ 454 h 681"/>
                <a:gd name="T16" fmla="*/ 340 w 453"/>
                <a:gd name="T17" fmla="*/ 454 h 681"/>
                <a:gd name="T18" fmla="*/ 340 w 453"/>
                <a:gd name="T19" fmla="*/ 681 h 681"/>
                <a:gd name="T20" fmla="*/ 113 w 453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681">
                  <a:moveTo>
                    <a:pt x="113" y="681"/>
                  </a:moveTo>
                  <a:lnTo>
                    <a:pt x="113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681"/>
                  </a:lnTo>
                  <a:lnTo>
                    <a:pt x="113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562085D6-551B-43A4-9E1D-CA088E701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17"/>
              <a:ext cx="1021" cy="680"/>
            </a:xfrm>
            <a:custGeom>
              <a:avLst/>
              <a:gdLst>
                <a:gd name="T0" fmla="*/ 0 w 1021"/>
                <a:gd name="T1" fmla="*/ 113 h 680"/>
                <a:gd name="T2" fmla="*/ 114 w 1021"/>
                <a:gd name="T3" fmla="*/ 113 h 680"/>
                <a:gd name="T4" fmla="*/ 114 w 1021"/>
                <a:gd name="T5" fmla="*/ 0 h 680"/>
                <a:gd name="T6" fmla="*/ 908 w 1021"/>
                <a:gd name="T7" fmla="*/ 0 h 680"/>
                <a:gd name="T8" fmla="*/ 908 w 1021"/>
                <a:gd name="T9" fmla="*/ 113 h 680"/>
                <a:gd name="T10" fmla="*/ 794 w 1021"/>
                <a:gd name="T11" fmla="*/ 113 h 680"/>
                <a:gd name="T12" fmla="*/ 794 w 1021"/>
                <a:gd name="T13" fmla="*/ 453 h 680"/>
                <a:gd name="T14" fmla="*/ 1021 w 1021"/>
                <a:gd name="T15" fmla="*/ 453 h 680"/>
                <a:gd name="T16" fmla="*/ 1021 w 1021"/>
                <a:gd name="T17" fmla="*/ 567 h 680"/>
                <a:gd name="T18" fmla="*/ 794 w 1021"/>
                <a:gd name="T19" fmla="*/ 567 h 680"/>
                <a:gd name="T20" fmla="*/ 794 w 1021"/>
                <a:gd name="T21" fmla="*/ 680 h 680"/>
                <a:gd name="T22" fmla="*/ 567 w 1021"/>
                <a:gd name="T23" fmla="*/ 680 h 680"/>
                <a:gd name="T24" fmla="*/ 567 w 1021"/>
                <a:gd name="T25" fmla="*/ 567 h 680"/>
                <a:gd name="T26" fmla="*/ 454 w 1021"/>
                <a:gd name="T27" fmla="*/ 567 h 680"/>
                <a:gd name="T28" fmla="*/ 454 w 1021"/>
                <a:gd name="T29" fmla="*/ 453 h 680"/>
                <a:gd name="T30" fmla="*/ 114 w 1021"/>
                <a:gd name="T31" fmla="*/ 453 h 680"/>
                <a:gd name="T32" fmla="*/ 114 w 1021"/>
                <a:gd name="T33" fmla="*/ 340 h 680"/>
                <a:gd name="T34" fmla="*/ 0 w 1021"/>
                <a:gd name="T35" fmla="*/ 340 h 680"/>
                <a:gd name="T36" fmla="*/ 0 w 1021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1" h="680">
                  <a:moveTo>
                    <a:pt x="0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794" y="113"/>
                  </a:lnTo>
                  <a:lnTo>
                    <a:pt x="794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F36C3F2B-FB5E-472A-8456-88FD7E5E0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084"/>
              <a:ext cx="907" cy="907"/>
            </a:xfrm>
            <a:custGeom>
              <a:avLst/>
              <a:gdLst>
                <a:gd name="T0" fmla="*/ 794 w 907"/>
                <a:gd name="T1" fmla="*/ 113 h 907"/>
                <a:gd name="T2" fmla="*/ 680 w 907"/>
                <a:gd name="T3" fmla="*/ 113 h 907"/>
                <a:gd name="T4" fmla="*/ 680 w 907"/>
                <a:gd name="T5" fmla="*/ 0 h 907"/>
                <a:gd name="T6" fmla="*/ 340 w 907"/>
                <a:gd name="T7" fmla="*/ 0 h 907"/>
                <a:gd name="T8" fmla="*/ 340 w 907"/>
                <a:gd name="T9" fmla="*/ 226 h 907"/>
                <a:gd name="T10" fmla="*/ 113 w 907"/>
                <a:gd name="T11" fmla="*/ 226 h 907"/>
                <a:gd name="T12" fmla="*/ 113 w 907"/>
                <a:gd name="T13" fmla="*/ 567 h 907"/>
                <a:gd name="T14" fmla="*/ 0 w 907"/>
                <a:gd name="T15" fmla="*/ 567 h 907"/>
                <a:gd name="T16" fmla="*/ 0 w 907"/>
                <a:gd name="T17" fmla="*/ 793 h 907"/>
                <a:gd name="T18" fmla="*/ 340 w 907"/>
                <a:gd name="T19" fmla="*/ 793 h 907"/>
                <a:gd name="T20" fmla="*/ 340 w 907"/>
                <a:gd name="T21" fmla="*/ 907 h 907"/>
                <a:gd name="T22" fmla="*/ 680 w 907"/>
                <a:gd name="T23" fmla="*/ 907 h 907"/>
                <a:gd name="T24" fmla="*/ 680 w 907"/>
                <a:gd name="T25" fmla="*/ 453 h 907"/>
                <a:gd name="T26" fmla="*/ 907 w 907"/>
                <a:gd name="T27" fmla="*/ 453 h 907"/>
                <a:gd name="T28" fmla="*/ 907 w 907"/>
                <a:gd name="T29" fmla="*/ 340 h 907"/>
                <a:gd name="T30" fmla="*/ 794 w 907"/>
                <a:gd name="T31" fmla="*/ 340 h 907"/>
                <a:gd name="T32" fmla="*/ 794 w 907"/>
                <a:gd name="T3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907">
                  <a:moveTo>
                    <a:pt x="794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113" y="226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680" y="907"/>
                  </a:lnTo>
                  <a:lnTo>
                    <a:pt x="680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22E13D99-4B76-4E89-A7B2-D207ACD9F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517"/>
              <a:ext cx="1248" cy="1247"/>
            </a:xfrm>
            <a:custGeom>
              <a:avLst/>
              <a:gdLst>
                <a:gd name="T0" fmla="*/ 1134 w 1248"/>
                <a:gd name="T1" fmla="*/ 0 h 1247"/>
                <a:gd name="T2" fmla="*/ 1134 w 1248"/>
                <a:gd name="T3" fmla="*/ 340 h 1247"/>
                <a:gd name="T4" fmla="*/ 1248 w 1248"/>
                <a:gd name="T5" fmla="*/ 340 h 1247"/>
                <a:gd name="T6" fmla="*/ 1248 w 1248"/>
                <a:gd name="T7" fmla="*/ 680 h 1247"/>
                <a:gd name="T8" fmla="*/ 1134 w 1248"/>
                <a:gd name="T9" fmla="*/ 680 h 1247"/>
                <a:gd name="T10" fmla="*/ 1134 w 1248"/>
                <a:gd name="T11" fmla="*/ 567 h 1247"/>
                <a:gd name="T12" fmla="*/ 794 w 1248"/>
                <a:gd name="T13" fmla="*/ 567 h 1247"/>
                <a:gd name="T14" fmla="*/ 794 w 1248"/>
                <a:gd name="T15" fmla="*/ 793 h 1247"/>
                <a:gd name="T16" fmla="*/ 567 w 1248"/>
                <a:gd name="T17" fmla="*/ 793 h 1247"/>
                <a:gd name="T18" fmla="*/ 567 w 1248"/>
                <a:gd name="T19" fmla="*/ 1134 h 1247"/>
                <a:gd name="T20" fmla="*/ 454 w 1248"/>
                <a:gd name="T21" fmla="*/ 1134 h 1247"/>
                <a:gd name="T22" fmla="*/ 454 w 1248"/>
                <a:gd name="T23" fmla="*/ 1247 h 1247"/>
                <a:gd name="T24" fmla="*/ 341 w 1248"/>
                <a:gd name="T25" fmla="*/ 1247 h 1247"/>
                <a:gd name="T26" fmla="*/ 341 w 1248"/>
                <a:gd name="T27" fmla="*/ 1020 h 1247"/>
                <a:gd name="T28" fmla="*/ 114 w 1248"/>
                <a:gd name="T29" fmla="*/ 1020 h 1247"/>
                <a:gd name="T30" fmla="*/ 114 w 1248"/>
                <a:gd name="T31" fmla="*/ 907 h 1247"/>
                <a:gd name="T32" fmla="*/ 0 w 1248"/>
                <a:gd name="T33" fmla="*/ 907 h 1247"/>
                <a:gd name="T34" fmla="*/ 0 w 1248"/>
                <a:gd name="T35" fmla="*/ 680 h 1247"/>
                <a:gd name="T36" fmla="*/ 114 w 1248"/>
                <a:gd name="T37" fmla="*/ 680 h 1247"/>
                <a:gd name="T38" fmla="*/ 114 w 1248"/>
                <a:gd name="T39" fmla="*/ 567 h 1247"/>
                <a:gd name="T40" fmla="*/ 227 w 1248"/>
                <a:gd name="T41" fmla="*/ 567 h 1247"/>
                <a:gd name="T42" fmla="*/ 227 w 1248"/>
                <a:gd name="T43" fmla="*/ 453 h 1247"/>
                <a:gd name="T44" fmla="*/ 341 w 1248"/>
                <a:gd name="T45" fmla="*/ 453 h 1247"/>
                <a:gd name="T46" fmla="*/ 341 w 1248"/>
                <a:gd name="T47" fmla="*/ 340 h 1247"/>
                <a:gd name="T48" fmla="*/ 454 w 1248"/>
                <a:gd name="T49" fmla="*/ 340 h 1247"/>
                <a:gd name="T50" fmla="*/ 454 w 1248"/>
                <a:gd name="T51" fmla="*/ 226 h 1247"/>
                <a:gd name="T52" fmla="*/ 681 w 1248"/>
                <a:gd name="T53" fmla="*/ 226 h 1247"/>
                <a:gd name="T54" fmla="*/ 681 w 1248"/>
                <a:gd name="T55" fmla="*/ 113 h 1247"/>
                <a:gd name="T56" fmla="*/ 908 w 1248"/>
                <a:gd name="T57" fmla="*/ 113 h 1247"/>
                <a:gd name="T58" fmla="*/ 908 w 1248"/>
                <a:gd name="T59" fmla="*/ 0 h 1247"/>
                <a:gd name="T60" fmla="*/ 1134 w 1248"/>
                <a:gd name="T61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8" h="1247">
                  <a:moveTo>
                    <a:pt x="1134" y="0"/>
                  </a:moveTo>
                  <a:lnTo>
                    <a:pt x="1134" y="340"/>
                  </a:lnTo>
                  <a:lnTo>
                    <a:pt x="1248" y="340"/>
                  </a:lnTo>
                  <a:lnTo>
                    <a:pt x="1248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794" y="567"/>
                  </a:lnTo>
                  <a:lnTo>
                    <a:pt x="794" y="793"/>
                  </a:lnTo>
                  <a:lnTo>
                    <a:pt x="567" y="793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341" y="1247"/>
                  </a:lnTo>
                  <a:lnTo>
                    <a:pt x="341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681" y="226"/>
                  </a:lnTo>
                  <a:lnTo>
                    <a:pt x="68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35A5E175-999D-4C7B-8C6C-982D0F73D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084"/>
              <a:ext cx="1021" cy="1814"/>
            </a:xfrm>
            <a:custGeom>
              <a:avLst/>
              <a:gdLst>
                <a:gd name="T0" fmla="*/ 114 w 1021"/>
                <a:gd name="T1" fmla="*/ 1814 h 1814"/>
                <a:gd name="T2" fmla="*/ 114 w 1021"/>
                <a:gd name="T3" fmla="*/ 1587 h 1814"/>
                <a:gd name="T4" fmla="*/ 0 w 1021"/>
                <a:gd name="T5" fmla="*/ 1587 h 1814"/>
                <a:gd name="T6" fmla="*/ 0 w 1021"/>
                <a:gd name="T7" fmla="*/ 680 h 1814"/>
                <a:gd name="T8" fmla="*/ 114 w 1021"/>
                <a:gd name="T9" fmla="*/ 680 h 1814"/>
                <a:gd name="T10" fmla="*/ 114 w 1021"/>
                <a:gd name="T11" fmla="*/ 567 h 1814"/>
                <a:gd name="T12" fmla="*/ 0 w 1021"/>
                <a:gd name="T13" fmla="*/ 567 h 1814"/>
                <a:gd name="T14" fmla="*/ 0 w 1021"/>
                <a:gd name="T15" fmla="*/ 453 h 1814"/>
                <a:gd name="T16" fmla="*/ 114 w 1021"/>
                <a:gd name="T17" fmla="*/ 453 h 1814"/>
                <a:gd name="T18" fmla="*/ 114 w 1021"/>
                <a:gd name="T19" fmla="*/ 340 h 1814"/>
                <a:gd name="T20" fmla="*/ 0 w 1021"/>
                <a:gd name="T21" fmla="*/ 340 h 1814"/>
                <a:gd name="T22" fmla="*/ 0 w 1021"/>
                <a:gd name="T23" fmla="*/ 226 h 1814"/>
                <a:gd name="T24" fmla="*/ 114 w 1021"/>
                <a:gd name="T25" fmla="*/ 226 h 1814"/>
                <a:gd name="T26" fmla="*/ 114 w 1021"/>
                <a:gd name="T27" fmla="*/ 113 h 1814"/>
                <a:gd name="T28" fmla="*/ 227 w 1021"/>
                <a:gd name="T29" fmla="*/ 113 h 1814"/>
                <a:gd name="T30" fmla="*/ 227 w 1021"/>
                <a:gd name="T31" fmla="*/ 0 h 1814"/>
                <a:gd name="T32" fmla="*/ 454 w 1021"/>
                <a:gd name="T33" fmla="*/ 0 h 1814"/>
                <a:gd name="T34" fmla="*/ 454 w 1021"/>
                <a:gd name="T35" fmla="*/ 113 h 1814"/>
                <a:gd name="T36" fmla="*/ 567 w 1021"/>
                <a:gd name="T37" fmla="*/ 113 h 1814"/>
                <a:gd name="T38" fmla="*/ 567 w 1021"/>
                <a:gd name="T39" fmla="*/ 340 h 1814"/>
                <a:gd name="T40" fmla="*/ 681 w 1021"/>
                <a:gd name="T41" fmla="*/ 340 h 1814"/>
                <a:gd name="T42" fmla="*/ 681 w 1021"/>
                <a:gd name="T43" fmla="*/ 453 h 1814"/>
                <a:gd name="T44" fmla="*/ 908 w 1021"/>
                <a:gd name="T45" fmla="*/ 453 h 1814"/>
                <a:gd name="T46" fmla="*/ 908 w 1021"/>
                <a:gd name="T47" fmla="*/ 680 h 1814"/>
                <a:gd name="T48" fmla="*/ 1021 w 1021"/>
                <a:gd name="T49" fmla="*/ 680 h 1814"/>
                <a:gd name="T50" fmla="*/ 1021 w 1021"/>
                <a:gd name="T51" fmla="*/ 907 h 1814"/>
                <a:gd name="T52" fmla="*/ 908 w 1021"/>
                <a:gd name="T53" fmla="*/ 907 h 1814"/>
                <a:gd name="T54" fmla="*/ 908 w 1021"/>
                <a:gd name="T55" fmla="*/ 1134 h 1814"/>
                <a:gd name="T56" fmla="*/ 1021 w 1021"/>
                <a:gd name="T57" fmla="*/ 1134 h 1814"/>
                <a:gd name="T58" fmla="*/ 1021 w 1021"/>
                <a:gd name="T59" fmla="*/ 1587 h 1814"/>
                <a:gd name="T60" fmla="*/ 908 w 1021"/>
                <a:gd name="T61" fmla="*/ 1587 h 1814"/>
                <a:gd name="T62" fmla="*/ 908 w 1021"/>
                <a:gd name="T63" fmla="*/ 1701 h 1814"/>
                <a:gd name="T64" fmla="*/ 567 w 1021"/>
                <a:gd name="T65" fmla="*/ 1701 h 1814"/>
                <a:gd name="T66" fmla="*/ 567 w 1021"/>
                <a:gd name="T67" fmla="*/ 1814 h 1814"/>
                <a:gd name="T68" fmla="*/ 114 w 1021"/>
                <a:gd name="T69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1814">
                  <a:moveTo>
                    <a:pt x="114" y="1814"/>
                  </a:moveTo>
                  <a:lnTo>
                    <a:pt x="114" y="1587"/>
                  </a:lnTo>
                  <a:lnTo>
                    <a:pt x="0" y="158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908" y="453"/>
                  </a:lnTo>
                  <a:lnTo>
                    <a:pt x="908" y="680"/>
                  </a:lnTo>
                  <a:lnTo>
                    <a:pt x="1021" y="680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587"/>
                  </a:lnTo>
                  <a:lnTo>
                    <a:pt x="908" y="1587"/>
                  </a:lnTo>
                  <a:lnTo>
                    <a:pt x="908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114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F8E3AD8E-5ECB-4271-8692-0F9C3AAEE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76"/>
              <a:ext cx="794" cy="1021"/>
            </a:xfrm>
            <a:custGeom>
              <a:avLst/>
              <a:gdLst>
                <a:gd name="T0" fmla="*/ 114 w 794"/>
                <a:gd name="T1" fmla="*/ 908 h 1021"/>
                <a:gd name="T2" fmla="*/ 114 w 794"/>
                <a:gd name="T3" fmla="*/ 1021 h 1021"/>
                <a:gd name="T4" fmla="*/ 454 w 794"/>
                <a:gd name="T5" fmla="*/ 1021 h 1021"/>
                <a:gd name="T6" fmla="*/ 454 w 794"/>
                <a:gd name="T7" fmla="*/ 908 h 1021"/>
                <a:gd name="T8" fmla="*/ 567 w 794"/>
                <a:gd name="T9" fmla="*/ 908 h 1021"/>
                <a:gd name="T10" fmla="*/ 567 w 794"/>
                <a:gd name="T11" fmla="*/ 794 h 1021"/>
                <a:gd name="T12" fmla="*/ 681 w 794"/>
                <a:gd name="T13" fmla="*/ 794 h 1021"/>
                <a:gd name="T14" fmla="*/ 681 w 794"/>
                <a:gd name="T15" fmla="*/ 681 h 1021"/>
                <a:gd name="T16" fmla="*/ 794 w 794"/>
                <a:gd name="T17" fmla="*/ 681 h 1021"/>
                <a:gd name="T18" fmla="*/ 794 w 794"/>
                <a:gd name="T19" fmla="*/ 567 h 1021"/>
                <a:gd name="T20" fmla="*/ 681 w 794"/>
                <a:gd name="T21" fmla="*/ 567 h 1021"/>
                <a:gd name="T22" fmla="*/ 681 w 794"/>
                <a:gd name="T23" fmla="*/ 341 h 1021"/>
                <a:gd name="T24" fmla="*/ 681 w 794"/>
                <a:gd name="T25" fmla="*/ 227 h 1021"/>
                <a:gd name="T26" fmla="*/ 567 w 794"/>
                <a:gd name="T27" fmla="*/ 227 h 1021"/>
                <a:gd name="T28" fmla="*/ 567 w 794"/>
                <a:gd name="T29" fmla="*/ 114 h 1021"/>
                <a:gd name="T30" fmla="*/ 454 w 794"/>
                <a:gd name="T31" fmla="*/ 114 h 1021"/>
                <a:gd name="T32" fmla="*/ 454 w 794"/>
                <a:gd name="T33" fmla="*/ 0 h 1021"/>
                <a:gd name="T34" fmla="*/ 227 w 794"/>
                <a:gd name="T35" fmla="*/ 0 h 1021"/>
                <a:gd name="T36" fmla="*/ 227 w 794"/>
                <a:gd name="T37" fmla="*/ 114 h 1021"/>
                <a:gd name="T38" fmla="*/ 0 w 794"/>
                <a:gd name="T39" fmla="*/ 114 h 1021"/>
                <a:gd name="T40" fmla="*/ 0 w 794"/>
                <a:gd name="T41" fmla="*/ 341 h 1021"/>
                <a:gd name="T42" fmla="*/ 114 w 794"/>
                <a:gd name="T43" fmla="*/ 341 h 1021"/>
                <a:gd name="T44" fmla="*/ 114 w 794"/>
                <a:gd name="T45" fmla="*/ 454 h 1021"/>
                <a:gd name="T46" fmla="*/ 0 w 794"/>
                <a:gd name="T47" fmla="*/ 454 h 1021"/>
                <a:gd name="T48" fmla="*/ 0 w 794"/>
                <a:gd name="T49" fmla="*/ 794 h 1021"/>
                <a:gd name="T50" fmla="*/ 227 w 794"/>
                <a:gd name="T51" fmla="*/ 794 h 1021"/>
                <a:gd name="T52" fmla="*/ 227 w 794"/>
                <a:gd name="T53" fmla="*/ 908 h 1021"/>
                <a:gd name="T54" fmla="*/ 114 w 794"/>
                <a:gd name="T55" fmla="*/ 90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1021">
                  <a:moveTo>
                    <a:pt x="114" y="908"/>
                  </a:moveTo>
                  <a:lnTo>
                    <a:pt x="114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567" y="908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14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C011ED4F-35F3-436C-884D-4F82510D1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857"/>
              <a:ext cx="1361" cy="1247"/>
            </a:xfrm>
            <a:custGeom>
              <a:avLst/>
              <a:gdLst>
                <a:gd name="T0" fmla="*/ 1247 w 1361"/>
                <a:gd name="T1" fmla="*/ 0 h 1247"/>
                <a:gd name="T2" fmla="*/ 1021 w 1361"/>
                <a:gd name="T3" fmla="*/ 0 h 1247"/>
                <a:gd name="T4" fmla="*/ 1021 w 1361"/>
                <a:gd name="T5" fmla="*/ 113 h 1247"/>
                <a:gd name="T6" fmla="*/ 907 w 1361"/>
                <a:gd name="T7" fmla="*/ 113 h 1247"/>
                <a:gd name="T8" fmla="*/ 907 w 1361"/>
                <a:gd name="T9" fmla="*/ 227 h 1247"/>
                <a:gd name="T10" fmla="*/ 794 w 1361"/>
                <a:gd name="T11" fmla="*/ 227 h 1247"/>
                <a:gd name="T12" fmla="*/ 794 w 1361"/>
                <a:gd name="T13" fmla="*/ 340 h 1247"/>
                <a:gd name="T14" fmla="*/ 454 w 1361"/>
                <a:gd name="T15" fmla="*/ 340 h 1247"/>
                <a:gd name="T16" fmla="*/ 454 w 1361"/>
                <a:gd name="T17" fmla="*/ 227 h 1247"/>
                <a:gd name="T18" fmla="*/ 340 w 1361"/>
                <a:gd name="T19" fmla="*/ 227 h 1247"/>
                <a:gd name="T20" fmla="*/ 340 w 1361"/>
                <a:gd name="T21" fmla="*/ 340 h 1247"/>
                <a:gd name="T22" fmla="*/ 113 w 1361"/>
                <a:gd name="T23" fmla="*/ 340 h 1247"/>
                <a:gd name="T24" fmla="*/ 113 w 1361"/>
                <a:gd name="T25" fmla="*/ 567 h 1247"/>
                <a:gd name="T26" fmla="*/ 0 w 1361"/>
                <a:gd name="T27" fmla="*/ 567 h 1247"/>
                <a:gd name="T28" fmla="*/ 0 w 1361"/>
                <a:gd name="T29" fmla="*/ 907 h 1247"/>
                <a:gd name="T30" fmla="*/ 113 w 1361"/>
                <a:gd name="T31" fmla="*/ 907 h 1247"/>
                <a:gd name="T32" fmla="*/ 113 w 1361"/>
                <a:gd name="T33" fmla="*/ 1020 h 1247"/>
                <a:gd name="T34" fmla="*/ 227 w 1361"/>
                <a:gd name="T35" fmla="*/ 1020 h 1247"/>
                <a:gd name="T36" fmla="*/ 227 w 1361"/>
                <a:gd name="T37" fmla="*/ 1134 h 1247"/>
                <a:gd name="T38" fmla="*/ 454 w 1361"/>
                <a:gd name="T39" fmla="*/ 1134 h 1247"/>
                <a:gd name="T40" fmla="*/ 454 w 1361"/>
                <a:gd name="T41" fmla="*/ 1247 h 1247"/>
                <a:gd name="T42" fmla="*/ 1021 w 1361"/>
                <a:gd name="T43" fmla="*/ 1247 h 1247"/>
                <a:gd name="T44" fmla="*/ 1021 w 1361"/>
                <a:gd name="T45" fmla="*/ 1134 h 1247"/>
                <a:gd name="T46" fmla="*/ 907 w 1361"/>
                <a:gd name="T47" fmla="*/ 1134 h 1247"/>
                <a:gd name="T48" fmla="*/ 907 w 1361"/>
                <a:gd name="T49" fmla="*/ 907 h 1247"/>
                <a:gd name="T50" fmla="*/ 1021 w 1361"/>
                <a:gd name="T51" fmla="*/ 907 h 1247"/>
                <a:gd name="T52" fmla="*/ 1021 w 1361"/>
                <a:gd name="T53" fmla="*/ 794 h 1247"/>
                <a:gd name="T54" fmla="*/ 1361 w 1361"/>
                <a:gd name="T55" fmla="*/ 794 h 1247"/>
                <a:gd name="T56" fmla="*/ 1361 w 1361"/>
                <a:gd name="T57" fmla="*/ 567 h 1247"/>
                <a:gd name="T58" fmla="*/ 1247 w 1361"/>
                <a:gd name="T59" fmla="*/ 567 h 1247"/>
                <a:gd name="T60" fmla="*/ 1247 w 1361"/>
                <a:gd name="T61" fmla="*/ 453 h 1247"/>
                <a:gd name="T62" fmla="*/ 1134 w 1361"/>
                <a:gd name="T63" fmla="*/ 453 h 1247"/>
                <a:gd name="T64" fmla="*/ 1134 w 1361"/>
                <a:gd name="T65" fmla="*/ 340 h 1247"/>
                <a:gd name="T66" fmla="*/ 1247 w 1361"/>
                <a:gd name="T67" fmla="*/ 340 h 1247"/>
                <a:gd name="T68" fmla="*/ 1247 w 1361"/>
                <a:gd name="T6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1" h="1247">
                  <a:moveTo>
                    <a:pt x="1247" y="0"/>
                  </a:moveTo>
                  <a:lnTo>
                    <a:pt x="1021" y="0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1021" y="1247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247" y="340"/>
                  </a:lnTo>
                  <a:lnTo>
                    <a:pt x="124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Freeform 159">
              <a:extLst>
                <a:ext uri="{FF2B5EF4-FFF2-40B4-BE49-F238E27FC236}">
                  <a16:creationId xmlns:a16="http://schemas.microsoft.com/office/drawing/2014/main" id="{37FD4710-6102-4A4E-B776-A9E80C3C9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651"/>
              <a:ext cx="454" cy="453"/>
            </a:xfrm>
            <a:custGeom>
              <a:avLst/>
              <a:gdLst>
                <a:gd name="T0" fmla="*/ 114 w 454"/>
                <a:gd name="T1" fmla="*/ 453 h 453"/>
                <a:gd name="T2" fmla="*/ 340 w 454"/>
                <a:gd name="T3" fmla="*/ 453 h 453"/>
                <a:gd name="T4" fmla="*/ 340 w 454"/>
                <a:gd name="T5" fmla="*/ 340 h 453"/>
                <a:gd name="T6" fmla="*/ 454 w 454"/>
                <a:gd name="T7" fmla="*/ 340 h 453"/>
                <a:gd name="T8" fmla="*/ 454 w 454"/>
                <a:gd name="T9" fmla="*/ 226 h 453"/>
                <a:gd name="T10" fmla="*/ 340 w 454"/>
                <a:gd name="T11" fmla="*/ 226 h 453"/>
                <a:gd name="T12" fmla="*/ 340 w 454"/>
                <a:gd name="T13" fmla="*/ 0 h 453"/>
                <a:gd name="T14" fmla="*/ 114 w 454"/>
                <a:gd name="T15" fmla="*/ 0 h 453"/>
                <a:gd name="T16" fmla="*/ 114 w 454"/>
                <a:gd name="T17" fmla="*/ 113 h 453"/>
                <a:gd name="T18" fmla="*/ 0 w 454"/>
                <a:gd name="T19" fmla="*/ 113 h 453"/>
                <a:gd name="T20" fmla="*/ 0 w 454"/>
                <a:gd name="T21" fmla="*/ 340 h 453"/>
                <a:gd name="T22" fmla="*/ 114 w 454"/>
                <a:gd name="T23" fmla="*/ 340 h 453"/>
                <a:gd name="T24" fmla="*/ 114 w 454"/>
                <a:gd name="T2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3">
                  <a:moveTo>
                    <a:pt x="114" y="453"/>
                  </a:move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8FC8E883-8B4E-4EC3-8842-DF6A319F2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1991"/>
              <a:ext cx="567" cy="340"/>
            </a:xfrm>
            <a:custGeom>
              <a:avLst/>
              <a:gdLst>
                <a:gd name="T0" fmla="*/ 340 w 567"/>
                <a:gd name="T1" fmla="*/ 0 h 340"/>
                <a:gd name="T2" fmla="*/ 113 w 567"/>
                <a:gd name="T3" fmla="*/ 0 h 340"/>
                <a:gd name="T4" fmla="*/ 113 w 567"/>
                <a:gd name="T5" fmla="*/ 113 h 340"/>
                <a:gd name="T6" fmla="*/ 0 w 567"/>
                <a:gd name="T7" fmla="*/ 113 h 340"/>
                <a:gd name="T8" fmla="*/ 0 w 567"/>
                <a:gd name="T9" fmla="*/ 340 h 340"/>
                <a:gd name="T10" fmla="*/ 454 w 567"/>
                <a:gd name="T11" fmla="*/ 340 h 340"/>
                <a:gd name="T12" fmla="*/ 454 w 567"/>
                <a:gd name="T13" fmla="*/ 227 h 340"/>
                <a:gd name="T14" fmla="*/ 567 w 567"/>
                <a:gd name="T15" fmla="*/ 227 h 340"/>
                <a:gd name="T16" fmla="*/ 567 w 567"/>
                <a:gd name="T17" fmla="*/ 113 h 340"/>
                <a:gd name="T18" fmla="*/ 340 w 567"/>
                <a:gd name="T19" fmla="*/ 113 h 340"/>
                <a:gd name="T20" fmla="*/ 340 w 56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0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5A14155E-424B-41BA-BF46-D3CDD0FE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991"/>
              <a:ext cx="2041" cy="1701"/>
            </a:xfrm>
            <a:custGeom>
              <a:avLst/>
              <a:gdLst>
                <a:gd name="T0" fmla="*/ 1928 w 2041"/>
                <a:gd name="T1" fmla="*/ 680 h 1701"/>
                <a:gd name="T2" fmla="*/ 2041 w 2041"/>
                <a:gd name="T3" fmla="*/ 680 h 1701"/>
                <a:gd name="T4" fmla="*/ 2041 w 2041"/>
                <a:gd name="T5" fmla="*/ 1020 h 1701"/>
                <a:gd name="T6" fmla="*/ 1815 w 2041"/>
                <a:gd name="T7" fmla="*/ 1020 h 1701"/>
                <a:gd name="T8" fmla="*/ 1815 w 2041"/>
                <a:gd name="T9" fmla="*/ 1134 h 1701"/>
                <a:gd name="T10" fmla="*/ 1701 w 2041"/>
                <a:gd name="T11" fmla="*/ 1134 h 1701"/>
                <a:gd name="T12" fmla="*/ 1701 w 2041"/>
                <a:gd name="T13" fmla="*/ 1361 h 1701"/>
                <a:gd name="T14" fmla="*/ 1474 w 2041"/>
                <a:gd name="T15" fmla="*/ 1361 h 1701"/>
                <a:gd name="T16" fmla="*/ 1474 w 2041"/>
                <a:gd name="T17" fmla="*/ 1474 h 1701"/>
                <a:gd name="T18" fmla="*/ 1248 w 2041"/>
                <a:gd name="T19" fmla="*/ 1474 h 1701"/>
                <a:gd name="T20" fmla="*/ 1248 w 2041"/>
                <a:gd name="T21" fmla="*/ 1361 h 1701"/>
                <a:gd name="T22" fmla="*/ 681 w 2041"/>
                <a:gd name="T23" fmla="*/ 1361 h 1701"/>
                <a:gd name="T24" fmla="*/ 681 w 2041"/>
                <a:gd name="T25" fmla="*/ 1474 h 1701"/>
                <a:gd name="T26" fmla="*/ 454 w 2041"/>
                <a:gd name="T27" fmla="*/ 1474 h 1701"/>
                <a:gd name="T28" fmla="*/ 454 w 2041"/>
                <a:gd name="T29" fmla="*/ 1587 h 1701"/>
                <a:gd name="T30" fmla="*/ 227 w 2041"/>
                <a:gd name="T31" fmla="*/ 1587 h 1701"/>
                <a:gd name="T32" fmla="*/ 227 w 2041"/>
                <a:gd name="T33" fmla="*/ 1701 h 1701"/>
                <a:gd name="T34" fmla="*/ 114 w 2041"/>
                <a:gd name="T35" fmla="*/ 1701 h 1701"/>
                <a:gd name="T36" fmla="*/ 114 w 2041"/>
                <a:gd name="T37" fmla="*/ 1587 h 1701"/>
                <a:gd name="T38" fmla="*/ 0 w 2041"/>
                <a:gd name="T39" fmla="*/ 1587 h 1701"/>
                <a:gd name="T40" fmla="*/ 0 w 2041"/>
                <a:gd name="T41" fmla="*/ 1361 h 1701"/>
                <a:gd name="T42" fmla="*/ 114 w 2041"/>
                <a:gd name="T43" fmla="*/ 1361 h 1701"/>
                <a:gd name="T44" fmla="*/ 114 w 2041"/>
                <a:gd name="T45" fmla="*/ 1247 h 1701"/>
                <a:gd name="T46" fmla="*/ 340 w 2041"/>
                <a:gd name="T47" fmla="*/ 1247 h 1701"/>
                <a:gd name="T48" fmla="*/ 340 w 2041"/>
                <a:gd name="T49" fmla="*/ 1134 h 1701"/>
                <a:gd name="T50" fmla="*/ 454 w 2041"/>
                <a:gd name="T51" fmla="*/ 1134 h 1701"/>
                <a:gd name="T52" fmla="*/ 454 w 2041"/>
                <a:gd name="T53" fmla="*/ 1020 h 1701"/>
                <a:gd name="T54" fmla="*/ 340 w 2041"/>
                <a:gd name="T55" fmla="*/ 1020 h 1701"/>
                <a:gd name="T56" fmla="*/ 340 w 2041"/>
                <a:gd name="T57" fmla="*/ 567 h 1701"/>
                <a:gd name="T58" fmla="*/ 454 w 2041"/>
                <a:gd name="T59" fmla="*/ 567 h 1701"/>
                <a:gd name="T60" fmla="*/ 454 w 2041"/>
                <a:gd name="T61" fmla="*/ 680 h 1701"/>
                <a:gd name="T62" fmla="*/ 567 w 2041"/>
                <a:gd name="T63" fmla="*/ 680 h 1701"/>
                <a:gd name="T64" fmla="*/ 567 w 2041"/>
                <a:gd name="T65" fmla="*/ 453 h 1701"/>
                <a:gd name="T66" fmla="*/ 681 w 2041"/>
                <a:gd name="T67" fmla="*/ 453 h 1701"/>
                <a:gd name="T68" fmla="*/ 681 w 2041"/>
                <a:gd name="T69" fmla="*/ 340 h 1701"/>
                <a:gd name="T70" fmla="*/ 567 w 2041"/>
                <a:gd name="T71" fmla="*/ 340 h 1701"/>
                <a:gd name="T72" fmla="*/ 567 w 2041"/>
                <a:gd name="T73" fmla="*/ 113 h 1701"/>
                <a:gd name="T74" fmla="*/ 454 w 2041"/>
                <a:gd name="T75" fmla="*/ 113 h 1701"/>
                <a:gd name="T76" fmla="*/ 454 w 2041"/>
                <a:gd name="T77" fmla="*/ 0 h 1701"/>
                <a:gd name="T78" fmla="*/ 681 w 2041"/>
                <a:gd name="T79" fmla="*/ 0 h 1701"/>
                <a:gd name="T80" fmla="*/ 681 w 2041"/>
                <a:gd name="T81" fmla="*/ 113 h 1701"/>
                <a:gd name="T82" fmla="*/ 1361 w 2041"/>
                <a:gd name="T83" fmla="*/ 113 h 1701"/>
                <a:gd name="T84" fmla="*/ 1361 w 2041"/>
                <a:gd name="T85" fmla="*/ 567 h 1701"/>
                <a:gd name="T86" fmla="*/ 1248 w 2041"/>
                <a:gd name="T87" fmla="*/ 567 h 1701"/>
                <a:gd name="T88" fmla="*/ 1248 w 2041"/>
                <a:gd name="T89" fmla="*/ 680 h 1701"/>
                <a:gd name="T90" fmla="*/ 1474 w 2041"/>
                <a:gd name="T91" fmla="*/ 680 h 1701"/>
                <a:gd name="T92" fmla="*/ 1474 w 2041"/>
                <a:gd name="T93" fmla="*/ 794 h 1701"/>
                <a:gd name="T94" fmla="*/ 1928 w 2041"/>
                <a:gd name="T95" fmla="*/ 794 h 1701"/>
                <a:gd name="T96" fmla="*/ 1928 w 2041"/>
                <a:gd name="T97" fmla="*/ 68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41" h="1701">
                  <a:moveTo>
                    <a:pt x="1928" y="680"/>
                  </a:moveTo>
                  <a:lnTo>
                    <a:pt x="2041" y="680"/>
                  </a:lnTo>
                  <a:lnTo>
                    <a:pt x="2041" y="1020"/>
                  </a:lnTo>
                  <a:lnTo>
                    <a:pt x="1815" y="1020"/>
                  </a:lnTo>
                  <a:lnTo>
                    <a:pt x="1815" y="1134"/>
                  </a:lnTo>
                  <a:lnTo>
                    <a:pt x="1701" y="1134"/>
                  </a:lnTo>
                  <a:lnTo>
                    <a:pt x="1701" y="1361"/>
                  </a:lnTo>
                  <a:lnTo>
                    <a:pt x="1474" y="1361"/>
                  </a:lnTo>
                  <a:lnTo>
                    <a:pt x="1474" y="1474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681" y="1361"/>
                  </a:lnTo>
                  <a:lnTo>
                    <a:pt x="681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227" y="1587"/>
                  </a:lnTo>
                  <a:lnTo>
                    <a:pt x="227" y="1701"/>
                  </a:lnTo>
                  <a:lnTo>
                    <a:pt x="114" y="1701"/>
                  </a:lnTo>
                  <a:lnTo>
                    <a:pt x="114" y="1587"/>
                  </a:lnTo>
                  <a:lnTo>
                    <a:pt x="0" y="1587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340" y="102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1361" y="113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680"/>
                  </a:lnTo>
                  <a:lnTo>
                    <a:pt x="1474" y="680"/>
                  </a:lnTo>
                  <a:lnTo>
                    <a:pt x="1474" y="794"/>
                  </a:lnTo>
                  <a:lnTo>
                    <a:pt x="1928" y="794"/>
                  </a:lnTo>
                  <a:lnTo>
                    <a:pt x="1928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Freeform 163">
              <a:extLst>
                <a:ext uri="{FF2B5EF4-FFF2-40B4-BE49-F238E27FC236}">
                  <a16:creationId xmlns:a16="http://schemas.microsoft.com/office/drawing/2014/main" id="{45D19F46-6169-4E57-AD49-7F774FD85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5846"/>
              <a:ext cx="1021" cy="908"/>
            </a:xfrm>
            <a:custGeom>
              <a:avLst/>
              <a:gdLst>
                <a:gd name="T0" fmla="*/ 907 w 1021"/>
                <a:gd name="T1" fmla="*/ 114 h 908"/>
                <a:gd name="T2" fmla="*/ 340 w 1021"/>
                <a:gd name="T3" fmla="*/ 114 h 908"/>
                <a:gd name="T4" fmla="*/ 340 w 1021"/>
                <a:gd name="T5" fmla="*/ 0 h 908"/>
                <a:gd name="T6" fmla="*/ 0 w 1021"/>
                <a:gd name="T7" fmla="*/ 0 h 908"/>
                <a:gd name="T8" fmla="*/ 0 w 1021"/>
                <a:gd name="T9" fmla="*/ 567 h 908"/>
                <a:gd name="T10" fmla="*/ 227 w 1021"/>
                <a:gd name="T11" fmla="*/ 567 h 908"/>
                <a:gd name="T12" fmla="*/ 227 w 1021"/>
                <a:gd name="T13" fmla="*/ 908 h 908"/>
                <a:gd name="T14" fmla="*/ 340 w 1021"/>
                <a:gd name="T15" fmla="*/ 908 h 908"/>
                <a:gd name="T16" fmla="*/ 340 w 1021"/>
                <a:gd name="T17" fmla="*/ 794 h 908"/>
                <a:gd name="T18" fmla="*/ 794 w 1021"/>
                <a:gd name="T19" fmla="*/ 794 h 908"/>
                <a:gd name="T20" fmla="*/ 794 w 1021"/>
                <a:gd name="T21" fmla="*/ 681 h 908"/>
                <a:gd name="T22" fmla="*/ 680 w 1021"/>
                <a:gd name="T23" fmla="*/ 681 h 908"/>
                <a:gd name="T24" fmla="*/ 680 w 1021"/>
                <a:gd name="T25" fmla="*/ 567 h 908"/>
                <a:gd name="T26" fmla="*/ 794 w 1021"/>
                <a:gd name="T27" fmla="*/ 567 h 908"/>
                <a:gd name="T28" fmla="*/ 794 w 1021"/>
                <a:gd name="T29" fmla="*/ 454 h 908"/>
                <a:gd name="T30" fmla="*/ 1021 w 1021"/>
                <a:gd name="T31" fmla="*/ 454 h 908"/>
                <a:gd name="T32" fmla="*/ 1021 w 1021"/>
                <a:gd name="T33" fmla="*/ 341 h 908"/>
                <a:gd name="T34" fmla="*/ 794 w 1021"/>
                <a:gd name="T35" fmla="*/ 341 h 908"/>
                <a:gd name="T36" fmla="*/ 794 w 1021"/>
                <a:gd name="T37" fmla="*/ 227 h 908"/>
                <a:gd name="T38" fmla="*/ 907 w 1021"/>
                <a:gd name="T39" fmla="*/ 227 h 908"/>
                <a:gd name="T40" fmla="*/ 907 w 1021"/>
                <a:gd name="T4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8">
                  <a:moveTo>
                    <a:pt x="907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1021" y="454"/>
                  </a:lnTo>
                  <a:lnTo>
                    <a:pt x="1021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Freeform 164">
              <a:extLst>
                <a:ext uri="{FF2B5EF4-FFF2-40B4-BE49-F238E27FC236}">
                  <a16:creationId xmlns:a16="http://schemas.microsoft.com/office/drawing/2014/main" id="{9C32603D-5007-4946-8378-4D5AED045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5506"/>
              <a:ext cx="1247" cy="794"/>
            </a:xfrm>
            <a:custGeom>
              <a:avLst/>
              <a:gdLst>
                <a:gd name="T0" fmla="*/ 0 w 1247"/>
                <a:gd name="T1" fmla="*/ 340 h 794"/>
                <a:gd name="T2" fmla="*/ 0 w 1247"/>
                <a:gd name="T3" fmla="*/ 567 h 794"/>
                <a:gd name="T4" fmla="*/ 113 w 1247"/>
                <a:gd name="T5" fmla="*/ 567 h 794"/>
                <a:gd name="T6" fmla="*/ 113 w 1247"/>
                <a:gd name="T7" fmla="*/ 681 h 794"/>
                <a:gd name="T8" fmla="*/ 453 w 1247"/>
                <a:gd name="T9" fmla="*/ 681 h 794"/>
                <a:gd name="T10" fmla="*/ 453 w 1247"/>
                <a:gd name="T11" fmla="*/ 794 h 794"/>
                <a:gd name="T12" fmla="*/ 680 w 1247"/>
                <a:gd name="T13" fmla="*/ 794 h 794"/>
                <a:gd name="T14" fmla="*/ 680 w 1247"/>
                <a:gd name="T15" fmla="*/ 681 h 794"/>
                <a:gd name="T16" fmla="*/ 907 w 1247"/>
                <a:gd name="T17" fmla="*/ 681 h 794"/>
                <a:gd name="T18" fmla="*/ 907 w 1247"/>
                <a:gd name="T19" fmla="*/ 340 h 794"/>
                <a:gd name="T20" fmla="*/ 1247 w 1247"/>
                <a:gd name="T21" fmla="*/ 340 h 794"/>
                <a:gd name="T22" fmla="*/ 1247 w 1247"/>
                <a:gd name="T23" fmla="*/ 227 h 794"/>
                <a:gd name="T24" fmla="*/ 1134 w 1247"/>
                <a:gd name="T25" fmla="*/ 227 h 794"/>
                <a:gd name="T26" fmla="*/ 1134 w 1247"/>
                <a:gd name="T27" fmla="*/ 0 h 794"/>
                <a:gd name="T28" fmla="*/ 1020 w 1247"/>
                <a:gd name="T29" fmla="*/ 0 h 794"/>
                <a:gd name="T30" fmla="*/ 1020 w 1247"/>
                <a:gd name="T31" fmla="*/ 114 h 794"/>
                <a:gd name="T32" fmla="*/ 340 w 1247"/>
                <a:gd name="T33" fmla="*/ 114 h 794"/>
                <a:gd name="T34" fmla="*/ 340 w 1247"/>
                <a:gd name="T35" fmla="*/ 340 h 794"/>
                <a:gd name="T36" fmla="*/ 0 w 1247"/>
                <a:gd name="T37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7" h="794">
                  <a:moveTo>
                    <a:pt x="0" y="34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340"/>
                  </a:lnTo>
                  <a:lnTo>
                    <a:pt x="1247" y="340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0"/>
                  </a:lnTo>
                  <a:lnTo>
                    <a:pt x="1020" y="0"/>
                  </a:lnTo>
                  <a:lnTo>
                    <a:pt x="1020" y="114"/>
                  </a:lnTo>
                  <a:lnTo>
                    <a:pt x="340" y="114"/>
                  </a:lnTo>
                  <a:lnTo>
                    <a:pt x="340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3" name="Freeform 165">
              <a:extLst>
                <a:ext uri="{FF2B5EF4-FFF2-40B4-BE49-F238E27FC236}">
                  <a16:creationId xmlns:a16="http://schemas.microsoft.com/office/drawing/2014/main" id="{2CB781E8-E932-4F5A-8768-F2B2C84CE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87"/>
              <a:ext cx="907" cy="793"/>
            </a:xfrm>
            <a:custGeom>
              <a:avLst/>
              <a:gdLst>
                <a:gd name="T0" fmla="*/ 0 w 907"/>
                <a:gd name="T1" fmla="*/ 0 h 793"/>
                <a:gd name="T2" fmla="*/ 0 w 907"/>
                <a:gd name="T3" fmla="*/ 567 h 793"/>
                <a:gd name="T4" fmla="*/ 454 w 907"/>
                <a:gd name="T5" fmla="*/ 567 h 793"/>
                <a:gd name="T6" fmla="*/ 454 w 907"/>
                <a:gd name="T7" fmla="*/ 680 h 793"/>
                <a:gd name="T8" fmla="*/ 567 w 907"/>
                <a:gd name="T9" fmla="*/ 680 h 793"/>
                <a:gd name="T10" fmla="*/ 567 w 907"/>
                <a:gd name="T11" fmla="*/ 453 h 793"/>
                <a:gd name="T12" fmla="*/ 680 w 907"/>
                <a:gd name="T13" fmla="*/ 453 h 793"/>
                <a:gd name="T14" fmla="*/ 680 w 907"/>
                <a:gd name="T15" fmla="*/ 680 h 793"/>
                <a:gd name="T16" fmla="*/ 794 w 907"/>
                <a:gd name="T17" fmla="*/ 680 h 793"/>
                <a:gd name="T18" fmla="*/ 794 w 907"/>
                <a:gd name="T19" fmla="*/ 793 h 793"/>
                <a:gd name="T20" fmla="*/ 907 w 907"/>
                <a:gd name="T21" fmla="*/ 793 h 793"/>
                <a:gd name="T22" fmla="*/ 907 w 907"/>
                <a:gd name="T23" fmla="*/ 567 h 793"/>
                <a:gd name="T24" fmla="*/ 794 w 907"/>
                <a:gd name="T25" fmla="*/ 567 h 793"/>
                <a:gd name="T26" fmla="*/ 794 w 907"/>
                <a:gd name="T27" fmla="*/ 226 h 793"/>
                <a:gd name="T28" fmla="*/ 567 w 907"/>
                <a:gd name="T29" fmla="*/ 226 h 793"/>
                <a:gd name="T30" fmla="*/ 567 w 907"/>
                <a:gd name="T31" fmla="*/ 0 h 793"/>
                <a:gd name="T32" fmla="*/ 340 w 907"/>
                <a:gd name="T33" fmla="*/ 0 h 793"/>
                <a:gd name="T34" fmla="*/ 340 w 907"/>
                <a:gd name="T35" fmla="*/ 113 h 793"/>
                <a:gd name="T36" fmla="*/ 113 w 907"/>
                <a:gd name="T37" fmla="*/ 113 h 793"/>
                <a:gd name="T38" fmla="*/ 113 w 907"/>
                <a:gd name="T39" fmla="*/ 0 h 793"/>
                <a:gd name="T40" fmla="*/ 0 w 907"/>
                <a:gd name="T4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3">
                  <a:moveTo>
                    <a:pt x="0" y="0"/>
                  </a:moveTo>
                  <a:lnTo>
                    <a:pt x="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907" y="793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642C145F-4CF1-406E-9E48-0FC4A366E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6640"/>
              <a:ext cx="567" cy="227"/>
            </a:xfrm>
            <a:custGeom>
              <a:avLst/>
              <a:gdLst>
                <a:gd name="T0" fmla="*/ 567 w 567"/>
                <a:gd name="T1" fmla="*/ 0 h 227"/>
                <a:gd name="T2" fmla="*/ 227 w 567"/>
                <a:gd name="T3" fmla="*/ 0 h 227"/>
                <a:gd name="T4" fmla="*/ 227 w 567"/>
                <a:gd name="T5" fmla="*/ 114 h 227"/>
                <a:gd name="T6" fmla="*/ 0 w 567"/>
                <a:gd name="T7" fmla="*/ 114 h 227"/>
                <a:gd name="T8" fmla="*/ 0 w 567"/>
                <a:gd name="T9" fmla="*/ 227 h 227"/>
                <a:gd name="T10" fmla="*/ 454 w 567"/>
                <a:gd name="T11" fmla="*/ 227 h 227"/>
                <a:gd name="T12" fmla="*/ 454 w 567"/>
                <a:gd name="T13" fmla="*/ 114 h 227"/>
                <a:gd name="T14" fmla="*/ 567 w 567"/>
                <a:gd name="T15" fmla="*/ 114 h 227"/>
                <a:gd name="T16" fmla="*/ 567 w 56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227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3C386644-5A51-4DD9-805B-9724A5F53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5279"/>
              <a:ext cx="2268" cy="1475"/>
            </a:xfrm>
            <a:custGeom>
              <a:avLst/>
              <a:gdLst>
                <a:gd name="T0" fmla="*/ 2155 w 2268"/>
                <a:gd name="T1" fmla="*/ 794 h 1475"/>
                <a:gd name="T2" fmla="*/ 2155 w 2268"/>
                <a:gd name="T3" fmla="*/ 567 h 1475"/>
                <a:gd name="T4" fmla="*/ 2268 w 2268"/>
                <a:gd name="T5" fmla="*/ 567 h 1475"/>
                <a:gd name="T6" fmla="*/ 2268 w 2268"/>
                <a:gd name="T7" fmla="*/ 341 h 1475"/>
                <a:gd name="T8" fmla="*/ 2155 w 2268"/>
                <a:gd name="T9" fmla="*/ 341 h 1475"/>
                <a:gd name="T10" fmla="*/ 2155 w 2268"/>
                <a:gd name="T11" fmla="*/ 227 h 1475"/>
                <a:gd name="T12" fmla="*/ 1928 w 2268"/>
                <a:gd name="T13" fmla="*/ 227 h 1475"/>
                <a:gd name="T14" fmla="*/ 1928 w 2268"/>
                <a:gd name="T15" fmla="*/ 0 h 1475"/>
                <a:gd name="T16" fmla="*/ 1701 w 2268"/>
                <a:gd name="T17" fmla="*/ 0 h 1475"/>
                <a:gd name="T18" fmla="*/ 1701 w 2268"/>
                <a:gd name="T19" fmla="*/ 227 h 1475"/>
                <a:gd name="T20" fmla="*/ 1474 w 2268"/>
                <a:gd name="T21" fmla="*/ 227 h 1475"/>
                <a:gd name="T22" fmla="*/ 1474 w 2268"/>
                <a:gd name="T23" fmla="*/ 341 h 1475"/>
                <a:gd name="T24" fmla="*/ 1248 w 2268"/>
                <a:gd name="T25" fmla="*/ 341 h 1475"/>
                <a:gd name="T26" fmla="*/ 1248 w 2268"/>
                <a:gd name="T27" fmla="*/ 454 h 1475"/>
                <a:gd name="T28" fmla="*/ 1361 w 2268"/>
                <a:gd name="T29" fmla="*/ 454 h 1475"/>
                <a:gd name="T30" fmla="*/ 1361 w 2268"/>
                <a:gd name="T31" fmla="*/ 567 h 1475"/>
                <a:gd name="T32" fmla="*/ 1248 w 2268"/>
                <a:gd name="T33" fmla="*/ 567 h 1475"/>
                <a:gd name="T34" fmla="*/ 1248 w 2268"/>
                <a:gd name="T35" fmla="*/ 681 h 1475"/>
                <a:gd name="T36" fmla="*/ 1134 w 2268"/>
                <a:gd name="T37" fmla="*/ 681 h 1475"/>
                <a:gd name="T38" fmla="*/ 1134 w 2268"/>
                <a:gd name="T39" fmla="*/ 794 h 1475"/>
                <a:gd name="T40" fmla="*/ 567 w 2268"/>
                <a:gd name="T41" fmla="*/ 794 h 1475"/>
                <a:gd name="T42" fmla="*/ 567 w 2268"/>
                <a:gd name="T43" fmla="*/ 681 h 1475"/>
                <a:gd name="T44" fmla="*/ 0 w 2268"/>
                <a:gd name="T45" fmla="*/ 681 h 1475"/>
                <a:gd name="T46" fmla="*/ 0 w 2268"/>
                <a:gd name="T47" fmla="*/ 1134 h 1475"/>
                <a:gd name="T48" fmla="*/ 114 w 2268"/>
                <a:gd name="T49" fmla="*/ 1134 h 1475"/>
                <a:gd name="T50" fmla="*/ 114 w 2268"/>
                <a:gd name="T51" fmla="*/ 1361 h 1475"/>
                <a:gd name="T52" fmla="*/ 340 w 2268"/>
                <a:gd name="T53" fmla="*/ 1361 h 1475"/>
                <a:gd name="T54" fmla="*/ 340 w 2268"/>
                <a:gd name="T55" fmla="*/ 1248 h 1475"/>
                <a:gd name="T56" fmla="*/ 567 w 2268"/>
                <a:gd name="T57" fmla="*/ 1248 h 1475"/>
                <a:gd name="T58" fmla="*/ 567 w 2268"/>
                <a:gd name="T59" fmla="*/ 1475 h 1475"/>
                <a:gd name="T60" fmla="*/ 1134 w 2268"/>
                <a:gd name="T61" fmla="*/ 1475 h 1475"/>
                <a:gd name="T62" fmla="*/ 1134 w 2268"/>
                <a:gd name="T63" fmla="*/ 1361 h 1475"/>
                <a:gd name="T64" fmla="*/ 1588 w 2268"/>
                <a:gd name="T65" fmla="*/ 1361 h 1475"/>
                <a:gd name="T66" fmla="*/ 1588 w 2268"/>
                <a:gd name="T67" fmla="*/ 1134 h 1475"/>
                <a:gd name="T68" fmla="*/ 1701 w 2268"/>
                <a:gd name="T69" fmla="*/ 1134 h 1475"/>
                <a:gd name="T70" fmla="*/ 1815 w 2268"/>
                <a:gd name="T71" fmla="*/ 1134 h 1475"/>
                <a:gd name="T72" fmla="*/ 1815 w 2268"/>
                <a:gd name="T73" fmla="*/ 1021 h 1475"/>
                <a:gd name="T74" fmla="*/ 1928 w 2268"/>
                <a:gd name="T75" fmla="*/ 1021 h 1475"/>
                <a:gd name="T76" fmla="*/ 1928 w 2268"/>
                <a:gd name="T77" fmla="*/ 794 h 1475"/>
                <a:gd name="T78" fmla="*/ 2155 w 2268"/>
                <a:gd name="T79" fmla="*/ 794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68" h="1475">
                  <a:moveTo>
                    <a:pt x="2155" y="794"/>
                  </a:moveTo>
                  <a:lnTo>
                    <a:pt x="2155" y="567"/>
                  </a:lnTo>
                  <a:lnTo>
                    <a:pt x="2268" y="567"/>
                  </a:lnTo>
                  <a:lnTo>
                    <a:pt x="2268" y="341"/>
                  </a:lnTo>
                  <a:lnTo>
                    <a:pt x="2155" y="341"/>
                  </a:lnTo>
                  <a:lnTo>
                    <a:pt x="2155" y="227"/>
                  </a:lnTo>
                  <a:lnTo>
                    <a:pt x="1928" y="227"/>
                  </a:lnTo>
                  <a:lnTo>
                    <a:pt x="1928" y="0"/>
                  </a:lnTo>
                  <a:lnTo>
                    <a:pt x="1701" y="0"/>
                  </a:lnTo>
                  <a:lnTo>
                    <a:pt x="1701" y="227"/>
                  </a:lnTo>
                  <a:lnTo>
                    <a:pt x="1474" y="227"/>
                  </a:lnTo>
                  <a:lnTo>
                    <a:pt x="1474" y="341"/>
                  </a:lnTo>
                  <a:lnTo>
                    <a:pt x="1248" y="341"/>
                  </a:lnTo>
                  <a:lnTo>
                    <a:pt x="1248" y="454"/>
                  </a:lnTo>
                  <a:lnTo>
                    <a:pt x="1361" y="454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0" y="681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361"/>
                  </a:lnTo>
                  <a:lnTo>
                    <a:pt x="340" y="1361"/>
                  </a:lnTo>
                  <a:lnTo>
                    <a:pt x="340" y="1248"/>
                  </a:lnTo>
                  <a:lnTo>
                    <a:pt x="567" y="1248"/>
                  </a:lnTo>
                  <a:lnTo>
                    <a:pt x="567" y="1475"/>
                  </a:lnTo>
                  <a:lnTo>
                    <a:pt x="1134" y="1475"/>
                  </a:lnTo>
                  <a:lnTo>
                    <a:pt x="1134" y="1361"/>
                  </a:lnTo>
                  <a:lnTo>
                    <a:pt x="1588" y="1361"/>
                  </a:lnTo>
                  <a:lnTo>
                    <a:pt x="1588" y="1134"/>
                  </a:lnTo>
                  <a:lnTo>
                    <a:pt x="1701" y="1134"/>
                  </a:lnTo>
                  <a:lnTo>
                    <a:pt x="1815" y="1134"/>
                  </a:lnTo>
                  <a:lnTo>
                    <a:pt x="1815" y="1021"/>
                  </a:lnTo>
                  <a:lnTo>
                    <a:pt x="1928" y="1021"/>
                  </a:lnTo>
                  <a:lnTo>
                    <a:pt x="1928" y="794"/>
                  </a:lnTo>
                  <a:lnTo>
                    <a:pt x="2155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6" name="Freeform 168">
              <a:extLst>
                <a:ext uri="{FF2B5EF4-FFF2-40B4-BE49-F238E27FC236}">
                  <a16:creationId xmlns:a16="http://schemas.microsoft.com/office/drawing/2014/main" id="{17E5D0B6-8DEF-4C9F-BDD6-6F9AD7D7C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073"/>
              <a:ext cx="2608" cy="1815"/>
            </a:xfrm>
            <a:custGeom>
              <a:avLst/>
              <a:gdLst>
                <a:gd name="T0" fmla="*/ 2495 w 2608"/>
                <a:gd name="T1" fmla="*/ 114 h 1815"/>
                <a:gd name="T2" fmla="*/ 2495 w 2608"/>
                <a:gd name="T3" fmla="*/ 681 h 1815"/>
                <a:gd name="T4" fmla="*/ 2608 w 2608"/>
                <a:gd name="T5" fmla="*/ 681 h 1815"/>
                <a:gd name="T6" fmla="*/ 2608 w 2608"/>
                <a:gd name="T7" fmla="*/ 1021 h 1815"/>
                <a:gd name="T8" fmla="*/ 2495 w 2608"/>
                <a:gd name="T9" fmla="*/ 1021 h 1815"/>
                <a:gd name="T10" fmla="*/ 2495 w 2608"/>
                <a:gd name="T11" fmla="*/ 1474 h 1815"/>
                <a:gd name="T12" fmla="*/ 2382 w 2608"/>
                <a:gd name="T13" fmla="*/ 1474 h 1815"/>
                <a:gd name="T14" fmla="*/ 2382 w 2608"/>
                <a:gd name="T15" fmla="*/ 1701 h 1815"/>
                <a:gd name="T16" fmla="*/ 2268 w 2608"/>
                <a:gd name="T17" fmla="*/ 1701 h 1815"/>
                <a:gd name="T18" fmla="*/ 2268 w 2608"/>
                <a:gd name="T19" fmla="*/ 1588 h 1815"/>
                <a:gd name="T20" fmla="*/ 2155 w 2608"/>
                <a:gd name="T21" fmla="*/ 1588 h 1815"/>
                <a:gd name="T22" fmla="*/ 2155 w 2608"/>
                <a:gd name="T23" fmla="*/ 1474 h 1815"/>
                <a:gd name="T24" fmla="*/ 1928 w 2608"/>
                <a:gd name="T25" fmla="*/ 1474 h 1815"/>
                <a:gd name="T26" fmla="*/ 1928 w 2608"/>
                <a:gd name="T27" fmla="*/ 1588 h 1815"/>
                <a:gd name="T28" fmla="*/ 1815 w 2608"/>
                <a:gd name="T29" fmla="*/ 1588 h 1815"/>
                <a:gd name="T30" fmla="*/ 1815 w 2608"/>
                <a:gd name="T31" fmla="*/ 1701 h 1815"/>
                <a:gd name="T32" fmla="*/ 1701 w 2608"/>
                <a:gd name="T33" fmla="*/ 1701 h 1815"/>
                <a:gd name="T34" fmla="*/ 1701 w 2608"/>
                <a:gd name="T35" fmla="*/ 1815 h 1815"/>
                <a:gd name="T36" fmla="*/ 1588 w 2608"/>
                <a:gd name="T37" fmla="*/ 1815 h 1815"/>
                <a:gd name="T38" fmla="*/ 1588 w 2608"/>
                <a:gd name="T39" fmla="*/ 1701 h 1815"/>
                <a:gd name="T40" fmla="*/ 1474 w 2608"/>
                <a:gd name="T41" fmla="*/ 1701 h 1815"/>
                <a:gd name="T42" fmla="*/ 1474 w 2608"/>
                <a:gd name="T43" fmla="*/ 1588 h 1815"/>
                <a:gd name="T44" fmla="*/ 1361 w 2608"/>
                <a:gd name="T45" fmla="*/ 1588 h 1815"/>
                <a:gd name="T46" fmla="*/ 1361 w 2608"/>
                <a:gd name="T47" fmla="*/ 1474 h 1815"/>
                <a:gd name="T48" fmla="*/ 1248 w 2608"/>
                <a:gd name="T49" fmla="*/ 1474 h 1815"/>
                <a:gd name="T50" fmla="*/ 1248 w 2608"/>
                <a:gd name="T51" fmla="*/ 1361 h 1815"/>
                <a:gd name="T52" fmla="*/ 1361 w 2608"/>
                <a:gd name="T53" fmla="*/ 1361 h 1815"/>
                <a:gd name="T54" fmla="*/ 1361 w 2608"/>
                <a:gd name="T55" fmla="*/ 1134 h 1815"/>
                <a:gd name="T56" fmla="*/ 907 w 2608"/>
                <a:gd name="T57" fmla="*/ 1134 h 1815"/>
                <a:gd name="T58" fmla="*/ 907 w 2608"/>
                <a:gd name="T59" fmla="*/ 1248 h 1815"/>
                <a:gd name="T60" fmla="*/ 794 w 2608"/>
                <a:gd name="T61" fmla="*/ 1248 h 1815"/>
                <a:gd name="T62" fmla="*/ 794 w 2608"/>
                <a:gd name="T63" fmla="*/ 1134 h 1815"/>
                <a:gd name="T64" fmla="*/ 681 w 2608"/>
                <a:gd name="T65" fmla="*/ 1134 h 1815"/>
                <a:gd name="T66" fmla="*/ 681 w 2608"/>
                <a:gd name="T67" fmla="*/ 1021 h 1815"/>
                <a:gd name="T68" fmla="*/ 454 w 2608"/>
                <a:gd name="T69" fmla="*/ 1021 h 1815"/>
                <a:gd name="T70" fmla="*/ 454 w 2608"/>
                <a:gd name="T71" fmla="*/ 907 h 1815"/>
                <a:gd name="T72" fmla="*/ 227 w 2608"/>
                <a:gd name="T73" fmla="*/ 907 h 1815"/>
                <a:gd name="T74" fmla="*/ 227 w 2608"/>
                <a:gd name="T75" fmla="*/ 794 h 1815"/>
                <a:gd name="T76" fmla="*/ 0 w 2608"/>
                <a:gd name="T77" fmla="*/ 794 h 1815"/>
                <a:gd name="T78" fmla="*/ 0 w 2608"/>
                <a:gd name="T79" fmla="*/ 567 h 1815"/>
                <a:gd name="T80" fmla="*/ 340 w 2608"/>
                <a:gd name="T81" fmla="*/ 567 h 1815"/>
                <a:gd name="T82" fmla="*/ 340 w 2608"/>
                <a:gd name="T83" fmla="*/ 454 h 1815"/>
                <a:gd name="T84" fmla="*/ 567 w 2608"/>
                <a:gd name="T85" fmla="*/ 454 h 1815"/>
                <a:gd name="T86" fmla="*/ 567 w 2608"/>
                <a:gd name="T87" fmla="*/ 681 h 1815"/>
                <a:gd name="T88" fmla="*/ 907 w 2608"/>
                <a:gd name="T89" fmla="*/ 681 h 1815"/>
                <a:gd name="T90" fmla="*/ 907 w 2608"/>
                <a:gd name="T91" fmla="*/ 794 h 1815"/>
                <a:gd name="T92" fmla="*/ 1361 w 2608"/>
                <a:gd name="T93" fmla="*/ 794 h 1815"/>
                <a:gd name="T94" fmla="*/ 1361 w 2608"/>
                <a:gd name="T95" fmla="*/ 681 h 1815"/>
                <a:gd name="T96" fmla="*/ 1474 w 2608"/>
                <a:gd name="T97" fmla="*/ 681 h 1815"/>
                <a:gd name="T98" fmla="*/ 1474 w 2608"/>
                <a:gd name="T99" fmla="*/ 567 h 1815"/>
                <a:gd name="T100" fmla="*/ 1588 w 2608"/>
                <a:gd name="T101" fmla="*/ 567 h 1815"/>
                <a:gd name="T102" fmla="*/ 1588 w 2608"/>
                <a:gd name="T103" fmla="*/ 340 h 1815"/>
                <a:gd name="T104" fmla="*/ 1815 w 2608"/>
                <a:gd name="T105" fmla="*/ 340 h 1815"/>
                <a:gd name="T106" fmla="*/ 1815 w 2608"/>
                <a:gd name="T107" fmla="*/ 227 h 1815"/>
                <a:gd name="T108" fmla="*/ 1928 w 2608"/>
                <a:gd name="T109" fmla="*/ 227 h 1815"/>
                <a:gd name="T110" fmla="*/ 1928 w 2608"/>
                <a:gd name="T111" fmla="*/ 0 h 1815"/>
                <a:gd name="T112" fmla="*/ 2268 w 2608"/>
                <a:gd name="T113" fmla="*/ 0 h 1815"/>
                <a:gd name="T114" fmla="*/ 2268 w 2608"/>
                <a:gd name="T115" fmla="*/ 114 h 1815"/>
                <a:gd name="T116" fmla="*/ 2382 w 2608"/>
                <a:gd name="T117" fmla="*/ 114 h 1815"/>
                <a:gd name="T118" fmla="*/ 2495 w 2608"/>
                <a:gd name="T119" fmla="*/ 11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08" h="1815">
                  <a:moveTo>
                    <a:pt x="2495" y="114"/>
                  </a:moveTo>
                  <a:lnTo>
                    <a:pt x="2495" y="681"/>
                  </a:lnTo>
                  <a:lnTo>
                    <a:pt x="2608" y="681"/>
                  </a:lnTo>
                  <a:lnTo>
                    <a:pt x="2608" y="1021"/>
                  </a:lnTo>
                  <a:lnTo>
                    <a:pt x="2495" y="1021"/>
                  </a:lnTo>
                  <a:lnTo>
                    <a:pt x="2495" y="1474"/>
                  </a:lnTo>
                  <a:lnTo>
                    <a:pt x="2382" y="1474"/>
                  </a:lnTo>
                  <a:lnTo>
                    <a:pt x="2382" y="1701"/>
                  </a:lnTo>
                  <a:lnTo>
                    <a:pt x="2268" y="1701"/>
                  </a:lnTo>
                  <a:lnTo>
                    <a:pt x="2268" y="1588"/>
                  </a:lnTo>
                  <a:lnTo>
                    <a:pt x="2155" y="1588"/>
                  </a:lnTo>
                  <a:lnTo>
                    <a:pt x="2155" y="1474"/>
                  </a:lnTo>
                  <a:lnTo>
                    <a:pt x="1928" y="1474"/>
                  </a:lnTo>
                  <a:lnTo>
                    <a:pt x="1928" y="1588"/>
                  </a:lnTo>
                  <a:lnTo>
                    <a:pt x="1815" y="1588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815"/>
                  </a:lnTo>
                  <a:lnTo>
                    <a:pt x="1588" y="1815"/>
                  </a:lnTo>
                  <a:lnTo>
                    <a:pt x="1588" y="1701"/>
                  </a:lnTo>
                  <a:lnTo>
                    <a:pt x="1474" y="1701"/>
                  </a:lnTo>
                  <a:lnTo>
                    <a:pt x="1474" y="1588"/>
                  </a:lnTo>
                  <a:lnTo>
                    <a:pt x="1361" y="1588"/>
                  </a:lnTo>
                  <a:lnTo>
                    <a:pt x="1361" y="1474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361" y="794"/>
                  </a:lnTo>
                  <a:lnTo>
                    <a:pt x="1361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815" y="340"/>
                  </a:lnTo>
                  <a:lnTo>
                    <a:pt x="1815" y="227"/>
                  </a:lnTo>
                  <a:lnTo>
                    <a:pt x="1928" y="227"/>
                  </a:lnTo>
                  <a:lnTo>
                    <a:pt x="1928" y="0"/>
                  </a:lnTo>
                  <a:lnTo>
                    <a:pt x="2268" y="0"/>
                  </a:lnTo>
                  <a:lnTo>
                    <a:pt x="2268" y="114"/>
                  </a:lnTo>
                  <a:lnTo>
                    <a:pt x="2382" y="114"/>
                  </a:lnTo>
                  <a:lnTo>
                    <a:pt x="2495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78" name="Group 170">
            <a:extLst>
              <a:ext uri="{FF2B5EF4-FFF2-40B4-BE49-F238E27FC236}">
                <a16:creationId xmlns:a16="http://schemas.microsoft.com/office/drawing/2014/main" id="{3D9F30BF-2CFB-452F-80F3-B89AABBD1190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9688513"/>
            <a:ext cx="530225" cy="133350"/>
            <a:chOff x="1159" y="459"/>
            <a:chExt cx="334" cy="84"/>
          </a:xfrm>
        </p:grpSpPr>
        <p:sp>
          <p:nvSpPr>
            <p:cNvPr id="17579" name="WordArt 171">
              <a:extLst>
                <a:ext uri="{FF2B5EF4-FFF2-40B4-BE49-F238E27FC236}">
                  <a16:creationId xmlns:a16="http://schemas.microsoft.com/office/drawing/2014/main" id="{54B3DE66-B139-43C5-9047-D63050ADFC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  <p:sp>
          <p:nvSpPr>
            <p:cNvPr id="17580" name="WordArt 172">
              <a:extLst>
                <a:ext uri="{FF2B5EF4-FFF2-40B4-BE49-F238E27FC236}">
                  <a16:creationId xmlns:a16="http://schemas.microsoft.com/office/drawing/2014/main" id="{568B1064-E658-4313-B62B-BBB4F110B5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</p:grpSp>
      <p:grpSp>
        <p:nvGrpSpPr>
          <p:cNvPr id="17581" name="Group 173">
            <a:extLst>
              <a:ext uri="{FF2B5EF4-FFF2-40B4-BE49-F238E27FC236}">
                <a16:creationId xmlns:a16="http://schemas.microsoft.com/office/drawing/2014/main" id="{164C2556-E367-496E-A799-B601C6F2559F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435850"/>
            <a:ext cx="396875" cy="133350"/>
            <a:chOff x="621" y="403"/>
            <a:chExt cx="250" cy="84"/>
          </a:xfrm>
        </p:grpSpPr>
        <p:sp>
          <p:nvSpPr>
            <p:cNvPr id="17582" name="WordArt 174">
              <a:extLst>
                <a:ext uri="{FF2B5EF4-FFF2-40B4-BE49-F238E27FC236}">
                  <a16:creationId xmlns:a16="http://schemas.microsoft.com/office/drawing/2014/main" id="{F516BCD0-745F-4D62-8601-49CD055E7B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4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  <p:sp>
          <p:nvSpPr>
            <p:cNvPr id="17583" name="WordArt 175">
              <a:extLst>
                <a:ext uri="{FF2B5EF4-FFF2-40B4-BE49-F238E27FC236}">
                  <a16:creationId xmlns:a16="http://schemas.microsoft.com/office/drawing/2014/main" id="{7433DA32-BB4B-4A08-AA93-A7AA28DA43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4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</p:grpSp>
      <p:grpSp>
        <p:nvGrpSpPr>
          <p:cNvPr id="17584" name="Group 176">
            <a:extLst>
              <a:ext uri="{FF2B5EF4-FFF2-40B4-BE49-F238E27FC236}">
                <a16:creationId xmlns:a16="http://schemas.microsoft.com/office/drawing/2014/main" id="{46F332DB-2060-4016-9E0A-5B4BF8B56D1B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5321300"/>
            <a:ext cx="396875" cy="133350"/>
            <a:chOff x="252" y="376"/>
            <a:chExt cx="250" cy="84"/>
          </a:xfrm>
        </p:grpSpPr>
        <p:sp>
          <p:nvSpPr>
            <p:cNvPr id="17585" name="WordArt 177">
              <a:extLst>
                <a:ext uri="{FF2B5EF4-FFF2-40B4-BE49-F238E27FC236}">
                  <a16:creationId xmlns:a16="http://schemas.microsoft.com/office/drawing/2014/main" id="{A23723D9-14B6-4263-9531-9B3803A098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3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  <p:sp>
          <p:nvSpPr>
            <p:cNvPr id="17586" name="WordArt 178">
              <a:extLst>
                <a:ext uri="{FF2B5EF4-FFF2-40B4-BE49-F238E27FC236}">
                  <a16:creationId xmlns:a16="http://schemas.microsoft.com/office/drawing/2014/main" id="{812F56A1-0FFC-45B5-BF56-861C1BDE8B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3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</p:grpSp>
      <p:grpSp>
        <p:nvGrpSpPr>
          <p:cNvPr id="17587" name="Group 179">
            <a:extLst>
              <a:ext uri="{FF2B5EF4-FFF2-40B4-BE49-F238E27FC236}">
                <a16:creationId xmlns:a16="http://schemas.microsoft.com/office/drawing/2014/main" id="{4170A2C5-F6B6-4A2B-BD8B-CAA07FADFB6D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10180638"/>
            <a:ext cx="530225" cy="133350"/>
            <a:chOff x="1379" y="686"/>
            <a:chExt cx="334" cy="84"/>
          </a:xfrm>
        </p:grpSpPr>
        <p:sp>
          <p:nvSpPr>
            <p:cNvPr id="17588" name="WordArt 180">
              <a:extLst>
                <a:ext uri="{FF2B5EF4-FFF2-40B4-BE49-F238E27FC236}">
                  <a16:creationId xmlns:a16="http://schemas.microsoft.com/office/drawing/2014/main" id="{FBDA5BE7-17E5-4FEE-8820-6DFE1D5CD1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  <p:sp>
          <p:nvSpPr>
            <p:cNvPr id="17589" name="WordArt 181">
              <a:extLst>
                <a:ext uri="{FF2B5EF4-FFF2-40B4-BE49-F238E27FC236}">
                  <a16:creationId xmlns:a16="http://schemas.microsoft.com/office/drawing/2014/main" id="{7CAB521F-BFCC-4FBE-8296-CBBE946A47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</p:grpSp>
      <p:grpSp>
        <p:nvGrpSpPr>
          <p:cNvPr id="17590" name="Group 182">
            <a:extLst>
              <a:ext uri="{FF2B5EF4-FFF2-40B4-BE49-F238E27FC236}">
                <a16:creationId xmlns:a16="http://schemas.microsoft.com/office/drawing/2014/main" id="{86C37274-57DC-4C3B-89B2-BEFA082B78EA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470900"/>
            <a:ext cx="396875" cy="133350"/>
            <a:chOff x="621" y="547"/>
            <a:chExt cx="250" cy="84"/>
          </a:xfrm>
        </p:grpSpPr>
        <p:sp>
          <p:nvSpPr>
            <p:cNvPr id="17591" name="WordArt 183">
              <a:extLst>
                <a:ext uri="{FF2B5EF4-FFF2-40B4-BE49-F238E27FC236}">
                  <a16:creationId xmlns:a16="http://schemas.microsoft.com/office/drawing/2014/main" id="{16F576D1-B1B8-4CE9-B4DE-FDAF9B4588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5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  <p:sp>
          <p:nvSpPr>
            <p:cNvPr id="17592" name="WordArt 184">
              <a:extLst>
                <a:ext uri="{FF2B5EF4-FFF2-40B4-BE49-F238E27FC236}">
                  <a16:creationId xmlns:a16="http://schemas.microsoft.com/office/drawing/2014/main" id="{A7C7C7A4-C994-46A4-A374-92C7E82C06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5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</p:grpSp>
      <p:grpSp>
        <p:nvGrpSpPr>
          <p:cNvPr id="17593" name="Group 185">
            <a:extLst>
              <a:ext uri="{FF2B5EF4-FFF2-40B4-BE49-F238E27FC236}">
                <a16:creationId xmlns:a16="http://schemas.microsoft.com/office/drawing/2014/main" id="{3F1F692C-2A68-4078-B2F2-F38535DA9117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6040438"/>
            <a:ext cx="396875" cy="133350"/>
            <a:chOff x="252" y="520"/>
            <a:chExt cx="250" cy="84"/>
          </a:xfrm>
        </p:grpSpPr>
        <p:sp>
          <p:nvSpPr>
            <p:cNvPr id="17594" name="WordArt 186">
              <a:extLst>
                <a:ext uri="{FF2B5EF4-FFF2-40B4-BE49-F238E27FC236}">
                  <a16:creationId xmlns:a16="http://schemas.microsoft.com/office/drawing/2014/main" id="{192FEA9F-43AF-48EE-91A7-2D2B62693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5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  <p:sp>
          <p:nvSpPr>
            <p:cNvPr id="17595" name="WordArt 187">
              <a:extLst>
                <a:ext uri="{FF2B5EF4-FFF2-40B4-BE49-F238E27FC236}">
                  <a16:creationId xmlns:a16="http://schemas.microsoft.com/office/drawing/2014/main" id="{AF83DA0D-883E-43D7-850A-8923A0C58C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</p:grpSp>
      <p:grpSp>
        <p:nvGrpSpPr>
          <p:cNvPr id="17596" name="Group 188">
            <a:extLst>
              <a:ext uri="{FF2B5EF4-FFF2-40B4-BE49-F238E27FC236}">
                <a16:creationId xmlns:a16="http://schemas.microsoft.com/office/drawing/2014/main" id="{0317A4F3-6514-44EE-BA25-8AD893413EE1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3205163"/>
            <a:ext cx="530225" cy="133350"/>
            <a:chOff x="1266" y="799"/>
            <a:chExt cx="334" cy="84"/>
          </a:xfrm>
        </p:grpSpPr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634B7E3B-CACB-4EEC-8365-43BBBA45E1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  <p:sp>
          <p:nvSpPr>
            <p:cNvPr id="17598" name="WordArt 190">
              <a:extLst>
                <a:ext uri="{FF2B5EF4-FFF2-40B4-BE49-F238E27FC236}">
                  <a16:creationId xmlns:a16="http://schemas.microsoft.com/office/drawing/2014/main" id="{86B78081-BB91-4BC3-A8F3-9685282CB1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</p:grpSp>
      <p:grpSp>
        <p:nvGrpSpPr>
          <p:cNvPr id="17599" name="Group 191">
            <a:extLst>
              <a:ext uri="{FF2B5EF4-FFF2-40B4-BE49-F238E27FC236}">
                <a16:creationId xmlns:a16="http://schemas.microsoft.com/office/drawing/2014/main" id="{7730EABE-20D5-48B6-982E-781A1536322B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1080750"/>
            <a:ext cx="396875" cy="133350"/>
            <a:chOff x="452" y="2589"/>
            <a:chExt cx="250" cy="84"/>
          </a:xfrm>
        </p:grpSpPr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A1CA4D15-52C5-43D0-A4F1-E8AD992479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  <p:sp>
          <p:nvSpPr>
            <p:cNvPr id="17601" name="WordArt 193">
              <a:extLst>
                <a:ext uri="{FF2B5EF4-FFF2-40B4-BE49-F238E27FC236}">
                  <a16:creationId xmlns:a16="http://schemas.microsoft.com/office/drawing/2014/main" id="{5D393CC2-A1CA-45D1-93B7-A79A710289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</p:grpSp>
      <p:grpSp>
        <p:nvGrpSpPr>
          <p:cNvPr id="17602" name="Group 194">
            <a:extLst>
              <a:ext uri="{FF2B5EF4-FFF2-40B4-BE49-F238E27FC236}">
                <a16:creationId xmlns:a16="http://schemas.microsoft.com/office/drawing/2014/main" id="{00FC2DC2-1C74-4B7F-BDCD-186A2F4C3D87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2439988"/>
            <a:ext cx="396875" cy="133350"/>
            <a:chOff x="252" y="716"/>
            <a:chExt cx="250" cy="84"/>
          </a:xfrm>
        </p:grpSpPr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29BD2321-157E-43F0-A2A0-343B5A3C22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7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  <p:sp>
          <p:nvSpPr>
            <p:cNvPr id="17604" name="WordArt 196">
              <a:extLst>
                <a:ext uri="{FF2B5EF4-FFF2-40B4-BE49-F238E27FC236}">
                  <a16:creationId xmlns:a16="http://schemas.microsoft.com/office/drawing/2014/main" id="{E824BB10-7562-43D0-9A6D-235CBCDF68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7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</p:grpSp>
      <p:grpSp>
        <p:nvGrpSpPr>
          <p:cNvPr id="17605" name="Group 197">
            <a:extLst>
              <a:ext uri="{FF2B5EF4-FFF2-40B4-BE49-F238E27FC236}">
                <a16:creationId xmlns:a16="http://schemas.microsoft.com/office/drawing/2014/main" id="{8DFEC03F-0693-41E8-B50F-CCB6C42CDFF3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7526338"/>
            <a:ext cx="530225" cy="133350"/>
            <a:chOff x="1379" y="1140"/>
            <a:chExt cx="334" cy="84"/>
          </a:xfrm>
        </p:grpSpPr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923A06AF-BA25-4DF4-A90B-FD037A32FC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  <p:sp>
          <p:nvSpPr>
            <p:cNvPr id="17607" name="WordArt 199">
              <a:extLst>
                <a:ext uri="{FF2B5EF4-FFF2-40B4-BE49-F238E27FC236}">
                  <a16:creationId xmlns:a16="http://schemas.microsoft.com/office/drawing/2014/main" id="{676D6BCD-8112-436E-A497-C645EAD52E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</p:grpSp>
      <p:grpSp>
        <p:nvGrpSpPr>
          <p:cNvPr id="17608" name="Group 200">
            <a:extLst>
              <a:ext uri="{FF2B5EF4-FFF2-40B4-BE49-F238E27FC236}">
                <a16:creationId xmlns:a16="http://schemas.microsoft.com/office/drawing/2014/main" id="{F1411B5B-4D1C-4401-957A-D8EDE15CD167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8470900"/>
            <a:ext cx="396875" cy="133350"/>
            <a:chOff x="452" y="2733"/>
            <a:chExt cx="250" cy="84"/>
          </a:xfrm>
        </p:grpSpPr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D9AEA7BA-7B3D-4A78-A85C-2868745CD3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7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  <p:sp>
          <p:nvSpPr>
            <p:cNvPr id="17610" name="WordArt 202">
              <a:extLst>
                <a:ext uri="{FF2B5EF4-FFF2-40B4-BE49-F238E27FC236}">
                  <a16:creationId xmlns:a16="http://schemas.microsoft.com/office/drawing/2014/main" id="{319C441C-0A7A-489A-BD3B-92A9BDC52E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7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</p:grpSp>
      <p:grpSp>
        <p:nvGrpSpPr>
          <p:cNvPr id="17611" name="Group 203">
            <a:extLst>
              <a:ext uri="{FF2B5EF4-FFF2-40B4-BE49-F238E27FC236}">
                <a16:creationId xmlns:a16="http://schemas.microsoft.com/office/drawing/2014/main" id="{7E632BC9-78DB-42C3-AD72-675C0790B44E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886700"/>
            <a:ext cx="396875" cy="133350"/>
            <a:chOff x="252" y="860"/>
            <a:chExt cx="250" cy="84"/>
          </a:xfrm>
        </p:grpSpPr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43E48019-7471-4BE7-96C0-07C2B5197C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8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  <p:sp>
          <p:nvSpPr>
            <p:cNvPr id="17613" name="WordArt 205">
              <a:extLst>
                <a:ext uri="{FF2B5EF4-FFF2-40B4-BE49-F238E27FC236}">
                  <a16:creationId xmlns:a16="http://schemas.microsoft.com/office/drawing/2014/main" id="{C570C32A-9784-421C-B230-6E59F0F833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8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</p:grpSp>
      <p:grpSp>
        <p:nvGrpSpPr>
          <p:cNvPr id="17614" name="Group 206">
            <a:extLst>
              <a:ext uri="{FF2B5EF4-FFF2-40B4-BE49-F238E27FC236}">
                <a16:creationId xmlns:a16="http://schemas.microsoft.com/office/drawing/2014/main" id="{5AD84113-4F73-416E-BECD-CA36990D20EE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9101138"/>
            <a:ext cx="530225" cy="133350"/>
            <a:chOff x="1237" y="1392"/>
            <a:chExt cx="334" cy="84"/>
          </a:xfrm>
        </p:grpSpPr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D260C4DE-ED78-428A-90E7-6D2F0AFB72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139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  <p:sp>
          <p:nvSpPr>
            <p:cNvPr id="17616" name="WordArt 208">
              <a:extLst>
                <a:ext uri="{FF2B5EF4-FFF2-40B4-BE49-F238E27FC236}">
                  <a16:creationId xmlns:a16="http://schemas.microsoft.com/office/drawing/2014/main" id="{672D6337-EBDB-4811-9297-FA3F31AF38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139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</p:grpSp>
      <p:grpSp>
        <p:nvGrpSpPr>
          <p:cNvPr id="17617" name="Group 209">
            <a:extLst>
              <a:ext uri="{FF2B5EF4-FFF2-40B4-BE49-F238E27FC236}">
                <a16:creationId xmlns:a16="http://schemas.microsoft.com/office/drawing/2014/main" id="{40F5F6EF-B4EC-4256-A263-D145367CD757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3386138"/>
            <a:ext cx="396875" cy="133350"/>
            <a:chOff x="699" y="1336"/>
            <a:chExt cx="250" cy="84"/>
          </a:xfrm>
        </p:grpSpPr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7E4C92D0-40B8-42D3-9390-905EDA5ECB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  <p:sp>
          <p:nvSpPr>
            <p:cNvPr id="17619" name="WordArt 211">
              <a:extLst>
                <a:ext uri="{FF2B5EF4-FFF2-40B4-BE49-F238E27FC236}">
                  <a16:creationId xmlns:a16="http://schemas.microsoft.com/office/drawing/2014/main" id="{526F14DF-BDCE-45D0-83FE-18F6DFE5CC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</p:grpSp>
      <p:grpSp>
        <p:nvGrpSpPr>
          <p:cNvPr id="17620" name="Group 212">
            <a:extLst>
              <a:ext uri="{FF2B5EF4-FFF2-40B4-BE49-F238E27FC236}">
                <a16:creationId xmlns:a16="http://schemas.microsoft.com/office/drawing/2014/main" id="{A22E3680-A099-4A4B-A89E-2A7129F6ECA7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1630363"/>
            <a:ext cx="396875" cy="133350"/>
            <a:chOff x="330" y="1309"/>
            <a:chExt cx="250" cy="84"/>
          </a:xfrm>
        </p:grpSpPr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9CB685C3-4EFC-473A-8571-0BAC6D4C9D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  <p:sp>
          <p:nvSpPr>
            <p:cNvPr id="17622" name="WordArt 214">
              <a:extLst>
                <a:ext uri="{FF2B5EF4-FFF2-40B4-BE49-F238E27FC236}">
                  <a16:creationId xmlns:a16="http://schemas.microsoft.com/office/drawing/2014/main" id="{2ECB23C5-EA29-40A7-B2CF-8B61708D98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3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</p:grpSp>
      <p:grpSp>
        <p:nvGrpSpPr>
          <p:cNvPr id="17623" name="Group 215">
            <a:extLst>
              <a:ext uri="{FF2B5EF4-FFF2-40B4-BE49-F238E27FC236}">
                <a16:creationId xmlns:a16="http://schemas.microsoft.com/office/drawing/2014/main" id="{CB719C8E-AEDB-44CD-85D7-8B6EB6FA9559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3927475"/>
            <a:ext cx="530225" cy="133350"/>
            <a:chOff x="1152" y="1593"/>
            <a:chExt cx="334" cy="84"/>
          </a:xfrm>
        </p:grpSpPr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6B604E67-2754-4B88-B9FB-36BB9A0273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  <p:sp>
          <p:nvSpPr>
            <p:cNvPr id="17625" name="WordArt 217">
              <a:extLst>
                <a:ext uri="{FF2B5EF4-FFF2-40B4-BE49-F238E27FC236}">
                  <a16:creationId xmlns:a16="http://schemas.microsoft.com/office/drawing/2014/main" id="{9F80C7E6-A713-49FA-841F-029C7D1460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</p:grpSp>
      <p:grpSp>
        <p:nvGrpSpPr>
          <p:cNvPr id="17626" name="Group 218">
            <a:extLst>
              <a:ext uri="{FF2B5EF4-FFF2-40B4-BE49-F238E27FC236}">
                <a16:creationId xmlns:a16="http://schemas.microsoft.com/office/drawing/2014/main" id="{C02080D8-A9E6-4635-9711-797378371D28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702050"/>
            <a:ext cx="396875" cy="133350"/>
            <a:chOff x="699" y="1480"/>
            <a:chExt cx="250" cy="84"/>
          </a:xfrm>
        </p:grpSpPr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2943FE95-1E29-4A75-BF32-57451867BF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  <p:sp>
          <p:nvSpPr>
            <p:cNvPr id="17628" name="WordArt 220">
              <a:extLst>
                <a:ext uri="{FF2B5EF4-FFF2-40B4-BE49-F238E27FC236}">
                  <a16:creationId xmlns:a16="http://schemas.microsoft.com/office/drawing/2014/main" id="{40B33B5E-CDF0-4FA2-B918-F13491D7A7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</p:grpSp>
      <p:grpSp>
        <p:nvGrpSpPr>
          <p:cNvPr id="17629" name="Group 221">
            <a:extLst>
              <a:ext uri="{FF2B5EF4-FFF2-40B4-BE49-F238E27FC236}">
                <a16:creationId xmlns:a16="http://schemas.microsoft.com/office/drawing/2014/main" id="{AC740460-3B51-47EC-B119-369BFFAA4949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9956800"/>
            <a:ext cx="396875" cy="133350"/>
            <a:chOff x="330" y="1453"/>
            <a:chExt cx="250" cy="84"/>
          </a:xfrm>
        </p:grpSpPr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AF0F53AB-7137-41F0-ADB5-D165881401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4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  <p:sp>
          <p:nvSpPr>
            <p:cNvPr id="17631" name="WordArt 223">
              <a:extLst>
                <a:ext uri="{FF2B5EF4-FFF2-40B4-BE49-F238E27FC236}">
                  <a16:creationId xmlns:a16="http://schemas.microsoft.com/office/drawing/2014/main" id="{BDD7DCF9-64A2-499B-BA11-05BFE3E8F3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4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</p:grpSp>
      <p:grpSp>
        <p:nvGrpSpPr>
          <p:cNvPr id="17632" name="Group 224">
            <a:extLst>
              <a:ext uri="{FF2B5EF4-FFF2-40B4-BE49-F238E27FC236}">
                <a16:creationId xmlns:a16="http://schemas.microsoft.com/office/drawing/2014/main" id="{51073EED-D673-4EB4-AE75-0DB1E99DFAAA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5545138"/>
            <a:ext cx="396875" cy="133350"/>
            <a:chOff x="699" y="1820"/>
            <a:chExt cx="250" cy="84"/>
          </a:xfrm>
        </p:grpSpPr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27ED445F-C793-4609-BF28-67032862FE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  <p:sp>
          <p:nvSpPr>
            <p:cNvPr id="17634" name="WordArt 226">
              <a:extLst>
                <a:ext uri="{FF2B5EF4-FFF2-40B4-BE49-F238E27FC236}">
                  <a16:creationId xmlns:a16="http://schemas.microsoft.com/office/drawing/2014/main" id="{B6D4CC57-2F6E-40CB-A889-973A40B57B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</p:grpSp>
      <p:grpSp>
        <p:nvGrpSpPr>
          <p:cNvPr id="17635" name="Group 227">
            <a:extLst>
              <a:ext uri="{FF2B5EF4-FFF2-40B4-BE49-F238E27FC236}">
                <a16:creationId xmlns:a16="http://schemas.microsoft.com/office/drawing/2014/main" id="{43AE6A94-B5DC-47FC-8F04-39562740623C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6670675"/>
            <a:ext cx="396875" cy="133350"/>
            <a:chOff x="330" y="1793"/>
            <a:chExt cx="250" cy="84"/>
          </a:xfrm>
        </p:grpSpPr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85D461F3-6908-4FD9-BA66-5AEE4F5D8F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7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  <p:sp>
          <p:nvSpPr>
            <p:cNvPr id="17637" name="WordArt 229">
              <a:extLst>
                <a:ext uri="{FF2B5EF4-FFF2-40B4-BE49-F238E27FC236}">
                  <a16:creationId xmlns:a16="http://schemas.microsoft.com/office/drawing/2014/main" id="{B6388ACE-D41E-4E2F-B578-8C7AF0CCA7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7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</p:grpSp>
      <p:grpSp>
        <p:nvGrpSpPr>
          <p:cNvPr id="17638" name="Group 230">
            <a:extLst>
              <a:ext uri="{FF2B5EF4-FFF2-40B4-BE49-F238E27FC236}">
                <a16:creationId xmlns:a16="http://schemas.microsoft.com/office/drawing/2014/main" id="{50CEF436-7FC0-4419-B8BE-021FBD19DA53}"/>
              </a:ext>
            </a:extLst>
          </p:cNvPr>
          <p:cNvGrpSpPr>
            <a:grpSpLocks/>
          </p:cNvGrpSpPr>
          <p:nvPr/>
        </p:nvGrpSpPr>
        <p:grpSpPr bwMode="auto">
          <a:xfrm>
            <a:off x="3594100" y="6221413"/>
            <a:ext cx="396875" cy="133350"/>
            <a:chOff x="699" y="1964"/>
            <a:chExt cx="250" cy="84"/>
          </a:xfrm>
        </p:grpSpPr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D8E1CC78-8016-48C9-9518-AA111CDD11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  <p:sp>
          <p:nvSpPr>
            <p:cNvPr id="17640" name="WordArt 232">
              <a:extLst>
                <a:ext uri="{FF2B5EF4-FFF2-40B4-BE49-F238E27FC236}">
                  <a16:creationId xmlns:a16="http://schemas.microsoft.com/office/drawing/2014/main" id="{49C86628-1874-42B3-9CBC-B75A2268FA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</p:grpSp>
      <p:grpSp>
        <p:nvGrpSpPr>
          <p:cNvPr id="17641" name="Group 233">
            <a:extLst>
              <a:ext uri="{FF2B5EF4-FFF2-40B4-BE49-F238E27FC236}">
                <a16:creationId xmlns:a16="http://schemas.microsoft.com/office/drawing/2014/main" id="{3A81C492-A269-4D13-BEBB-AADD980F6793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4914900"/>
            <a:ext cx="396875" cy="133350"/>
            <a:chOff x="330" y="1937"/>
            <a:chExt cx="250" cy="84"/>
          </a:xfrm>
        </p:grpSpPr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7DB6DB01-D4AC-4C26-850B-885A96705D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9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  <p:sp>
          <p:nvSpPr>
            <p:cNvPr id="17643" name="WordArt 235">
              <a:extLst>
                <a:ext uri="{FF2B5EF4-FFF2-40B4-BE49-F238E27FC236}">
                  <a16:creationId xmlns:a16="http://schemas.microsoft.com/office/drawing/2014/main" id="{70D6874F-4AC7-4118-AF4B-846FAEA8FF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9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</p:grpSp>
      <p:grpSp>
        <p:nvGrpSpPr>
          <p:cNvPr id="17644" name="Group 236">
            <a:extLst>
              <a:ext uri="{FF2B5EF4-FFF2-40B4-BE49-F238E27FC236}">
                <a16:creationId xmlns:a16="http://schemas.microsoft.com/office/drawing/2014/main" id="{E20AB2B7-1EEF-4C60-8153-4D452A0FBFA1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7526338"/>
            <a:ext cx="396875" cy="133350"/>
            <a:chOff x="699" y="2160"/>
            <a:chExt cx="250" cy="84"/>
          </a:xfrm>
        </p:grpSpPr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C7B40631-CFAA-4DFE-A139-1A5A058749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  <p:sp>
          <p:nvSpPr>
            <p:cNvPr id="17646" name="WordArt 238">
              <a:extLst>
                <a:ext uri="{FF2B5EF4-FFF2-40B4-BE49-F238E27FC236}">
                  <a16:creationId xmlns:a16="http://schemas.microsoft.com/office/drawing/2014/main" id="{56DD2C5D-01C4-4F35-96FB-4A633DFF8E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</p:grpSp>
      <p:grpSp>
        <p:nvGrpSpPr>
          <p:cNvPr id="17647" name="Group 239">
            <a:extLst>
              <a:ext uri="{FF2B5EF4-FFF2-40B4-BE49-F238E27FC236}">
                <a16:creationId xmlns:a16="http://schemas.microsoft.com/office/drawing/2014/main" id="{0C8DF976-8338-41B6-A22F-586E779C50D3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0675938"/>
            <a:ext cx="396875" cy="133350"/>
            <a:chOff x="330" y="2133"/>
            <a:chExt cx="250" cy="84"/>
          </a:xfrm>
        </p:grpSpPr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81CC9473-93A4-4947-8FDC-708FBF9CDE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1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  <p:sp>
          <p:nvSpPr>
            <p:cNvPr id="17649" name="WordArt 241">
              <a:extLst>
                <a:ext uri="{FF2B5EF4-FFF2-40B4-BE49-F238E27FC236}">
                  <a16:creationId xmlns:a16="http://schemas.microsoft.com/office/drawing/2014/main" id="{045E583E-E7D4-48F7-A323-D6D548EB12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1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</p:grpSp>
      <p:grpSp>
        <p:nvGrpSpPr>
          <p:cNvPr id="17650" name="Group 242">
            <a:extLst>
              <a:ext uri="{FF2B5EF4-FFF2-40B4-BE49-F238E27FC236}">
                <a16:creationId xmlns:a16="http://schemas.microsoft.com/office/drawing/2014/main" id="{15BECCB7-0933-4E07-9AAC-DB19687E59AB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7121525"/>
            <a:ext cx="396875" cy="133350"/>
            <a:chOff x="699" y="2304"/>
            <a:chExt cx="250" cy="84"/>
          </a:xfrm>
        </p:grpSpPr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317AB7FB-A2FD-4734-96C5-17C74FFE38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  <p:sp>
          <p:nvSpPr>
            <p:cNvPr id="17652" name="WordArt 244">
              <a:extLst>
                <a:ext uri="{FF2B5EF4-FFF2-40B4-BE49-F238E27FC236}">
                  <a16:creationId xmlns:a16="http://schemas.microsoft.com/office/drawing/2014/main" id="{62122814-6873-406E-AD09-B968280801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</p:grpSp>
      <p:grpSp>
        <p:nvGrpSpPr>
          <p:cNvPr id="17653" name="Group 245">
            <a:extLst>
              <a:ext uri="{FF2B5EF4-FFF2-40B4-BE49-F238E27FC236}">
                <a16:creationId xmlns:a16="http://schemas.microsoft.com/office/drawing/2014/main" id="{9C629BC1-D3ED-4447-811D-1E770FD2CF5A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326563"/>
            <a:ext cx="396875" cy="133350"/>
            <a:chOff x="330" y="2277"/>
            <a:chExt cx="250" cy="84"/>
          </a:xfrm>
        </p:grpSpPr>
        <p:sp>
          <p:nvSpPr>
            <p:cNvPr id="17654" name="WordArt 246">
              <a:extLst>
                <a:ext uri="{FF2B5EF4-FFF2-40B4-BE49-F238E27FC236}">
                  <a16:creationId xmlns:a16="http://schemas.microsoft.com/office/drawing/2014/main" id="{4ABC3965-2FD0-416D-B78C-A7F4A3CE21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2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  <p:sp>
          <p:nvSpPr>
            <p:cNvPr id="17655" name="WordArt 247">
              <a:extLst>
                <a:ext uri="{FF2B5EF4-FFF2-40B4-BE49-F238E27FC236}">
                  <a16:creationId xmlns:a16="http://schemas.microsoft.com/office/drawing/2014/main" id="{813FA51C-6325-47A1-9088-37295A971D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2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</p:grpSp>
      <p:grpSp>
        <p:nvGrpSpPr>
          <p:cNvPr id="17656" name="Group 248">
            <a:extLst>
              <a:ext uri="{FF2B5EF4-FFF2-40B4-BE49-F238E27FC236}">
                <a16:creationId xmlns:a16="http://schemas.microsoft.com/office/drawing/2014/main" id="{27DB9E22-095B-4014-AC10-2406A82532F9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3340100"/>
            <a:ext cx="396875" cy="133350"/>
            <a:chOff x="777" y="2753"/>
            <a:chExt cx="250" cy="84"/>
          </a:xfrm>
        </p:grpSpPr>
        <p:sp>
          <p:nvSpPr>
            <p:cNvPr id="17657" name="WordArt 249">
              <a:extLst>
                <a:ext uri="{FF2B5EF4-FFF2-40B4-BE49-F238E27FC236}">
                  <a16:creationId xmlns:a16="http://schemas.microsoft.com/office/drawing/2014/main" id="{F7FC11DF-5D55-4884-A164-EF1C392D3A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7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  <p:sp>
          <p:nvSpPr>
            <p:cNvPr id="17658" name="WordArt 250">
              <a:extLst>
                <a:ext uri="{FF2B5EF4-FFF2-40B4-BE49-F238E27FC236}">
                  <a16:creationId xmlns:a16="http://schemas.microsoft.com/office/drawing/2014/main" id="{0BA2CC0C-1C3B-4F8B-96B1-AE0201CB55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7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</p:grpSp>
      <p:grpSp>
        <p:nvGrpSpPr>
          <p:cNvPr id="17659" name="Group 251">
            <a:extLst>
              <a:ext uri="{FF2B5EF4-FFF2-40B4-BE49-F238E27FC236}">
                <a16:creationId xmlns:a16="http://schemas.microsoft.com/office/drawing/2014/main" id="{4281BAAD-D326-4898-94B7-E171CA92AC04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4375150"/>
            <a:ext cx="396875" cy="133350"/>
            <a:chOff x="408" y="2726"/>
            <a:chExt cx="250" cy="84"/>
          </a:xfrm>
        </p:grpSpPr>
        <p:sp>
          <p:nvSpPr>
            <p:cNvPr id="17660" name="WordArt 252">
              <a:extLst>
                <a:ext uri="{FF2B5EF4-FFF2-40B4-BE49-F238E27FC236}">
                  <a16:creationId xmlns:a16="http://schemas.microsoft.com/office/drawing/2014/main" id="{E5A7A6BE-8062-4B10-8FF9-66727FB792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  <p:sp>
          <p:nvSpPr>
            <p:cNvPr id="17661" name="WordArt 253">
              <a:extLst>
                <a:ext uri="{FF2B5EF4-FFF2-40B4-BE49-F238E27FC236}">
                  <a16:creationId xmlns:a16="http://schemas.microsoft.com/office/drawing/2014/main" id="{4D0350A3-3CF6-4FA8-B7E8-7FAFB9B05B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</p:grpSp>
      <p:grpSp>
        <p:nvGrpSpPr>
          <p:cNvPr id="17662" name="Group 254">
            <a:extLst>
              <a:ext uri="{FF2B5EF4-FFF2-40B4-BE49-F238E27FC236}">
                <a16:creationId xmlns:a16="http://schemas.microsoft.com/office/drawing/2014/main" id="{D5D6EA90-20F2-4263-8876-A782914186B7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2890838"/>
            <a:ext cx="396875" cy="133350"/>
            <a:chOff x="777" y="2897"/>
            <a:chExt cx="250" cy="84"/>
          </a:xfrm>
        </p:grpSpPr>
        <p:sp>
          <p:nvSpPr>
            <p:cNvPr id="17663" name="WordArt 255">
              <a:extLst>
                <a:ext uri="{FF2B5EF4-FFF2-40B4-BE49-F238E27FC236}">
                  <a16:creationId xmlns:a16="http://schemas.microsoft.com/office/drawing/2014/main" id="{07868B58-0693-4948-A45E-DDA269FE5C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8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  <p:sp>
          <p:nvSpPr>
            <p:cNvPr id="17664" name="WordArt 256">
              <a:extLst>
                <a:ext uri="{FF2B5EF4-FFF2-40B4-BE49-F238E27FC236}">
                  <a16:creationId xmlns:a16="http://schemas.microsoft.com/office/drawing/2014/main" id="{21DFA28F-3598-48DF-B681-AFFB59E19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8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</p:grpSp>
      <p:grpSp>
        <p:nvGrpSpPr>
          <p:cNvPr id="17665" name="Group 257">
            <a:extLst>
              <a:ext uri="{FF2B5EF4-FFF2-40B4-BE49-F238E27FC236}">
                <a16:creationId xmlns:a16="http://schemas.microsoft.com/office/drawing/2014/main" id="{BE23635A-57D2-4B75-B6AC-4A22B0C4AF27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1179513"/>
            <a:ext cx="396875" cy="133350"/>
            <a:chOff x="408" y="2870"/>
            <a:chExt cx="250" cy="84"/>
          </a:xfrm>
        </p:grpSpPr>
        <p:sp>
          <p:nvSpPr>
            <p:cNvPr id="17666" name="WordArt 258">
              <a:extLst>
                <a:ext uri="{FF2B5EF4-FFF2-40B4-BE49-F238E27FC236}">
                  <a16:creationId xmlns:a16="http://schemas.microsoft.com/office/drawing/2014/main" id="{924C1770-3C66-4155-BFEE-A8AA1AA173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  <p:sp>
          <p:nvSpPr>
            <p:cNvPr id="17667" name="WordArt 259">
              <a:extLst>
                <a:ext uri="{FF2B5EF4-FFF2-40B4-BE49-F238E27FC236}">
                  <a16:creationId xmlns:a16="http://schemas.microsoft.com/office/drawing/2014/main" id="{6FFA9369-0329-4774-8D6C-1B77F55DE8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</p:grpSp>
      <p:grpSp>
        <p:nvGrpSpPr>
          <p:cNvPr id="17668" name="Group 260">
            <a:extLst>
              <a:ext uri="{FF2B5EF4-FFF2-40B4-BE49-F238E27FC236}">
                <a16:creationId xmlns:a16="http://schemas.microsoft.com/office/drawing/2014/main" id="{6CAD356E-6B65-44C1-AFC7-7422D9E68F1F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2035175"/>
            <a:ext cx="396875" cy="133350"/>
            <a:chOff x="1152" y="2077"/>
            <a:chExt cx="250" cy="84"/>
          </a:xfrm>
        </p:grpSpPr>
        <p:sp>
          <p:nvSpPr>
            <p:cNvPr id="17669" name="WordArt 261">
              <a:extLst>
                <a:ext uri="{FF2B5EF4-FFF2-40B4-BE49-F238E27FC236}">
                  <a16:creationId xmlns:a16="http://schemas.microsoft.com/office/drawing/2014/main" id="{FFB11185-D1FB-4500-A594-73A43B44F6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  <p:sp>
          <p:nvSpPr>
            <p:cNvPr id="17670" name="WordArt 262">
              <a:extLst>
                <a:ext uri="{FF2B5EF4-FFF2-40B4-BE49-F238E27FC236}">
                  <a16:creationId xmlns:a16="http://schemas.microsoft.com/office/drawing/2014/main" id="{9538C6FE-7A18-4096-B23C-2839958BC1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</p:grpSp>
      <p:grpSp>
        <p:nvGrpSpPr>
          <p:cNvPr id="17671" name="Group 263">
            <a:extLst>
              <a:ext uri="{FF2B5EF4-FFF2-40B4-BE49-F238E27FC236}">
                <a16:creationId xmlns:a16="http://schemas.microsoft.com/office/drawing/2014/main" id="{57D9D840-0F2E-472C-949D-783B4573ACBA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90613"/>
            <a:ext cx="396875" cy="133350"/>
            <a:chOff x="1152" y="2273"/>
            <a:chExt cx="250" cy="84"/>
          </a:xfrm>
        </p:grpSpPr>
        <p:sp>
          <p:nvSpPr>
            <p:cNvPr id="17672" name="WordArt 264">
              <a:extLst>
                <a:ext uri="{FF2B5EF4-FFF2-40B4-BE49-F238E27FC236}">
                  <a16:creationId xmlns:a16="http://schemas.microsoft.com/office/drawing/2014/main" id="{740FCFF9-D126-449F-AB92-93444BE2F7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  <p:sp>
          <p:nvSpPr>
            <p:cNvPr id="17673" name="WordArt 265">
              <a:extLst>
                <a:ext uri="{FF2B5EF4-FFF2-40B4-BE49-F238E27FC236}">
                  <a16:creationId xmlns:a16="http://schemas.microsoft.com/office/drawing/2014/main" id="{AD030ECB-AB20-4E06-9C4F-02C390F621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</p:grpSp>
      <p:grpSp>
        <p:nvGrpSpPr>
          <p:cNvPr id="17674" name="Group 266">
            <a:extLst>
              <a:ext uri="{FF2B5EF4-FFF2-40B4-BE49-F238E27FC236}">
                <a16:creationId xmlns:a16="http://schemas.microsoft.com/office/drawing/2014/main" id="{6C4F6E24-0762-4BD6-93B3-68F490949FC3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351088"/>
            <a:ext cx="396875" cy="133350"/>
            <a:chOff x="1152" y="2417"/>
            <a:chExt cx="250" cy="84"/>
          </a:xfrm>
        </p:grpSpPr>
        <p:sp>
          <p:nvSpPr>
            <p:cNvPr id="17675" name="WordArt 267">
              <a:extLst>
                <a:ext uri="{FF2B5EF4-FFF2-40B4-BE49-F238E27FC236}">
                  <a16:creationId xmlns:a16="http://schemas.microsoft.com/office/drawing/2014/main" id="{FB530CA8-8483-4BFD-A66A-96DB749508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  <p:sp>
          <p:nvSpPr>
            <p:cNvPr id="17676" name="WordArt 268">
              <a:extLst>
                <a:ext uri="{FF2B5EF4-FFF2-40B4-BE49-F238E27FC236}">
                  <a16:creationId xmlns:a16="http://schemas.microsoft.com/office/drawing/2014/main" id="{D1D1972D-323A-4F7B-BFB9-45C31FE5D8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29" name="Group 1217">
            <a:extLst>
              <a:ext uri="{FF2B5EF4-FFF2-40B4-BE49-F238E27FC236}">
                <a16:creationId xmlns:a16="http://schemas.microsoft.com/office/drawing/2014/main" id="{6CACDA6F-0AD4-46CC-BD1C-1823D07F3B88}"/>
              </a:ext>
            </a:extLst>
          </p:cNvPr>
          <p:cNvGrpSpPr>
            <a:grpSpLocks/>
          </p:cNvGrpSpPr>
          <p:nvPr/>
        </p:nvGrpSpPr>
        <p:grpSpPr bwMode="auto">
          <a:xfrm>
            <a:off x="1379538" y="460375"/>
            <a:ext cx="7381875" cy="11520488"/>
            <a:chOff x="869" y="290"/>
            <a:chExt cx="4650" cy="7257"/>
          </a:xfrm>
        </p:grpSpPr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0561E2DD-6ECF-4B90-B4A5-506093FCA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6640"/>
              <a:ext cx="2381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4E11E866-8E7E-43B2-AF4A-B1E9446AE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5960"/>
              <a:ext cx="2155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FC0FBC97-B1C7-4557-AB5A-80CBA721B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6300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7" name="Rectangle 1185">
              <a:extLst>
                <a:ext uri="{FF2B5EF4-FFF2-40B4-BE49-F238E27FC236}">
                  <a16:creationId xmlns:a16="http://schemas.microsoft.com/office/drawing/2014/main" id="{01EC86F5-88B4-4DA7-B161-EDC37FFC6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6300"/>
              <a:ext cx="90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8" name="Rectangle 1186">
              <a:extLst>
                <a:ext uri="{FF2B5EF4-FFF2-40B4-BE49-F238E27FC236}">
                  <a16:creationId xmlns:a16="http://schemas.microsoft.com/office/drawing/2014/main" id="{946C752E-0D3F-45C2-905D-F8B29A7B2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5620"/>
              <a:ext cx="124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9" name="Rectangle 1187">
              <a:extLst>
                <a:ext uri="{FF2B5EF4-FFF2-40B4-BE49-F238E27FC236}">
                  <a16:creationId xmlns:a16="http://schemas.microsoft.com/office/drawing/2014/main" id="{B5F74FE7-3F72-47E8-AB1D-544157DD6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5846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F5C6CBAB-7D17-4DBE-853E-0952157E7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939"/>
              <a:ext cx="79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1" name="Rectangle 1189">
              <a:extLst>
                <a:ext uri="{FF2B5EF4-FFF2-40B4-BE49-F238E27FC236}">
                  <a16:creationId xmlns:a16="http://schemas.microsoft.com/office/drawing/2014/main" id="{83B11559-5FD3-49D3-8662-38D828E4E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599"/>
              <a:ext cx="90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2" name="Rectangle 1190">
              <a:extLst>
                <a:ext uri="{FF2B5EF4-FFF2-40B4-BE49-F238E27FC236}">
                  <a16:creationId xmlns:a16="http://schemas.microsoft.com/office/drawing/2014/main" id="{0BF97D56-3E90-4758-8388-6461BB89A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259"/>
              <a:ext cx="90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E672A767-966B-44B7-805F-C57A2FA90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3352"/>
              <a:ext cx="2268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4" name="Rectangle 1192">
              <a:extLst>
                <a:ext uri="{FF2B5EF4-FFF2-40B4-BE49-F238E27FC236}">
                  <a16:creationId xmlns:a16="http://schemas.microsoft.com/office/drawing/2014/main" id="{215A9D86-38F8-424A-9082-562E8FC61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259"/>
              <a:ext cx="1247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5" name="Rectangle 1193">
              <a:extLst>
                <a:ext uri="{FF2B5EF4-FFF2-40B4-BE49-F238E27FC236}">
                  <a16:creationId xmlns:a16="http://schemas.microsoft.com/office/drawing/2014/main" id="{3FAE1071-C395-4420-B654-64251FEE5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5279"/>
              <a:ext cx="681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6" name="Rectangle 1194">
              <a:extLst>
                <a:ext uri="{FF2B5EF4-FFF2-40B4-BE49-F238E27FC236}">
                  <a16:creationId xmlns:a16="http://schemas.microsoft.com/office/drawing/2014/main" id="{AAD9D918-62F5-4EAB-8476-BECDF0322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5279"/>
              <a:ext cx="1020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7" name="Rectangle 1195">
              <a:extLst>
                <a:ext uri="{FF2B5EF4-FFF2-40B4-BE49-F238E27FC236}">
                  <a16:creationId xmlns:a16="http://schemas.microsoft.com/office/drawing/2014/main" id="{CE81C51E-CE8C-4B40-84CB-CC75EC538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4372"/>
              <a:ext cx="1701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8" name="Rectangle 1196">
              <a:extLst>
                <a:ext uri="{FF2B5EF4-FFF2-40B4-BE49-F238E27FC236}">
                  <a16:creationId xmlns:a16="http://schemas.microsoft.com/office/drawing/2014/main" id="{F7C07BFA-7C3C-4270-AAC0-9D0FDF673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4032"/>
              <a:ext cx="681" cy="19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8070FADD-5D93-4E5E-9C7B-E5F709046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3805"/>
              <a:ext cx="136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297B35E1-1624-4FE3-BB66-77E31B307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805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14B2F13F-4254-4725-AA01-3BE285275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2785"/>
              <a:ext cx="567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2" name="Rectangle 1200">
              <a:extLst>
                <a:ext uri="{FF2B5EF4-FFF2-40B4-BE49-F238E27FC236}">
                  <a16:creationId xmlns:a16="http://schemas.microsoft.com/office/drawing/2014/main" id="{108881A3-A24C-4D06-B64D-8950BE35D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2785"/>
              <a:ext cx="453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3" name="Rectangle 1201">
              <a:extLst>
                <a:ext uri="{FF2B5EF4-FFF2-40B4-BE49-F238E27FC236}">
                  <a16:creationId xmlns:a16="http://schemas.microsoft.com/office/drawing/2014/main" id="{CC6A28DC-AC51-49B4-9C50-FD27E2806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2785"/>
              <a:ext cx="1248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4" name="Rectangle 1202">
              <a:extLst>
                <a:ext uri="{FF2B5EF4-FFF2-40B4-BE49-F238E27FC236}">
                  <a16:creationId xmlns:a16="http://schemas.microsoft.com/office/drawing/2014/main" id="{A0D5EAF5-4988-4BA8-AEA5-76FA8E5F6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1197"/>
              <a:ext cx="1021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5" name="Rectangle 1203">
              <a:extLst>
                <a:ext uri="{FF2B5EF4-FFF2-40B4-BE49-F238E27FC236}">
                  <a16:creationId xmlns:a16="http://schemas.microsoft.com/office/drawing/2014/main" id="{98CD15A8-DE14-4804-ADDB-8CC60BD66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2444"/>
              <a:ext cx="2268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08B008DB-B5FD-4C26-8BD1-A3E3A392C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1991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8" name="Rectangle 1206">
              <a:extLst>
                <a:ext uri="{FF2B5EF4-FFF2-40B4-BE49-F238E27FC236}">
                  <a16:creationId xmlns:a16="http://schemas.microsoft.com/office/drawing/2014/main" id="{C6E1FB09-6EBA-471B-B3E7-4978CF47D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1537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9" name="Rectangle 1207">
              <a:extLst>
                <a:ext uri="{FF2B5EF4-FFF2-40B4-BE49-F238E27FC236}">
                  <a16:creationId xmlns:a16="http://schemas.microsoft.com/office/drawing/2014/main" id="{CC9D2559-2A47-4ABE-9053-399F43760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1084"/>
              <a:ext cx="113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1" name="Rectangle 1209">
              <a:extLst>
                <a:ext uri="{FF2B5EF4-FFF2-40B4-BE49-F238E27FC236}">
                  <a16:creationId xmlns:a16="http://schemas.microsoft.com/office/drawing/2014/main" id="{B446B661-3BA8-441A-9E4A-8361B18F7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1991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2" name="Rectangle 1210">
              <a:extLst>
                <a:ext uri="{FF2B5EF4-FFF2-40B4-BE49-F238E27FC236}">
                  <a16:creationId xmlns:a16="http://schemas.microsoft.com/office/drawing/2014/main" id="{A8A860F6-E2E9-4B1E-9BAB-C15B6790F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991"/>
              <a:ext cx="113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3" name="Rectangle 1211">
              <a:extLst>
                <a:ext uri="{FF2B5EF4-FFF2-40B4-BE49-F238E27FC236}">
                  <a16:creationId xmlns:a16="http://schemas.microsoft.com/office/drawing/2014/main" id="{FB9F4CD9-5AEC-44D5-8715-19AF8991D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084"/>
              <a:ext cx="453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4" name="Rectangle 1212">
              <a:extLst>
                <a:ext uri="{FF2B5EF4-FFF2-40B4-BE49-F238E27FC236}">
                  <a16:creationId xmlns:a16="http://schemas.microsoft.com/office/drawing/2014/main" id="{82E494C6-B097-46C2-AF30-E1E6F0CA6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877"/>
              <a:ext cx="79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5" name="Rectangle 1213">
              <a:extLst>
                <a:ext uri="{FF2B5EF4-FFF2-40B4-BE49-F238E27FC236}">
                  <a16:creationId xmlns:a16="http://schemas.microsoft.com/office/drawing/2014/main" id="{601BCA82-1513-4BED-9FDE-20D9BD271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197"/>
              <a:ext cx="79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6" name="Rectangle 1214">
              <a:extLst>
                <a:ext uri="{FF2B5EF4-FFF2-40B4-BE49-F238E27FC236}">
                  <a16:creationId xmlns:a16="http://schemas.microsoft.com/office/drawing/2014/main" id="{2CD1F0DF-8D23-4CD3-B4AD-717577D3D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630"/>
              <a:ext cx="113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7" name="Rectangle 1215">
              <a:extLst>
                <a:ext uri="{FF2B5EF4-FFF2-40B4-BE49-F238E27FC236}">
                  <a16:creationId xmlns:a16="http://schemas.microsoft.com/office/drawing/2014/main" id="{B64ACE48-628B-42F5-8BCC-202865E46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517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8" name="Rectangle 1216">
              <a:extLst>
                <a:ext uri="{FF2B5EF4-FFF2-40B4-BE49-F238E27FC236}">
                  <a16:creationId xmlns:a16="http://schemas.microsoft.com/office/drawing/2014/main" id="{C3493BD3-161D-4AF2-8F26-4D9095A14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290"/>
              <a:ext cx="79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30" name="Group 1218">
            <a:extLst>
              <a:ext uri="{FF2B5EF4-FFF2-40B4-BE49-F238E27FC236}">
                <a16:creationId xmlns:a16="http://schemas.microsoft.com/office/drawing/2014/main" id="{2A089081-64BE-4998-8DC8-4B347C75DADA}"/>
              </a:ext>
            </a:extLst>
          </p:cNvPr>
          <p:cNvGrpSpPr>
            <a:grpSpLocks/>
          </p:cNvGrpSpPr>
          <p:nvPr/>
        </p:nvGrpSpPr>
        <p:grpSpPr bwMode="auto">
          <a:xfrm>
            <a:off x="7324725" y="9844088"/>
            <a:ext cx="530225" cy="133350"/>
            <a:chOff x="1159" y="459"/>
            <a:chExt cx="334" cy="84"/>
          </a:xfrm>
        </p:grpSpPr>
        <p:sp>
          <p:nvSpPr>
            <p:cNvPr id="14531" name="WordArt 1219">
              <a:extLst>
                <a:ext uri="{FF2B5EF4-FFF2-40B4-BE49-F238E27FC236}">
                  <a16:creationId xmlns:a16="http://schemas.microsoft.com/office/drawing/2014/main" id="{4D140B4F-D525-4866-ADCB-13DF165C1F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  <p:sp>
          <p:nvSpPr>
            <p:cNvPr id="14532" name="WordArt 1220">
              <a:extLst>
                <a:ext uri="{FF2B5EF4-FFF2-40B4-BE49-F238E27FC236}">
                  <a16:creationId xmlns:a16="http://schemas.microsoft.com/office/drawing/2014/main" id="{16F56F99-77C4-4240-960B-A92521669E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</p:grpSp>
      <p:grpSp>
        <p:nvGrpSpPr>
          <p:cNvPr id="14533" name="Group 1221">
            <a:extLst>
              <a:ext uri="{FF2B5EF4-FFF2-40B4-BE49-F238E27FC236}">
                <a16:creationId xmlns:a16="http://schemas.microsoft.com/office/drawing/2014/main" id="{84B5E5F0-05ED-4A8A-A44D-33593963FF0A}"/>
              </a:ext>
            </a:extLst>
          </p:cNvPr>
          <p:cNvGrpSpPr>
            <a:grpSpLocks/>
          </p:cNvGrpSpPr>
          <p:nvPr/>
        </p:nvGrpSpPr>
        <p:grpSpPr bwMode="auto">
          <a:xfrm>
            <a:off x="3611563" y="7593013"/>
            <a:ext cx="396875" cy="133350"/>
            <a:chOff x="621" y="403"/>
            <a:chExt cx="250" cy="84"/>
          </a:xfrm>
        </p:grpSpPr>
        <p:sp>
          <p:nvSpPr>
            <p:cNvPr id="14534" name="WordArt 1222">
              <a:extLst>
                <a:ext uri="{FF2B5EF4-FFF2-40B4-BE49-F238E27FC236}">
                  <a16:creationId xmlns:a16="http://schemas.microsoft.com/office/drawing/2014/main" id="{21DC90A5-E867-4C7B-98E0-2666BB9B5A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4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  <p:sp>
          <p:nvSpPr>
            <p:cNvPr id="14535" name="WordArt 1223">
              <a:extLst>
                <a:ext uri="{FF2B5EF4-FFF2-40B4-BE49-F238E27FC236}">
                  <a16:creationId xmlns:a16="http://schemas.microsoft.com/office/drawing/2014/main" id="{23779CA1-CB71-4474-AC38-776AAD1130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4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</p:grpSp>
      <p:grpSp>
        <p:nvGrpSpPr>
          <p:cNvPr id="14536" name="Group 1224">
            <a:extLst>
              <a:ext uri="{FF2B5EF4-FFF2-40B4-BE49-F238E27FC236}">
                <a16:creationId xmlns:a16="http://schemas.microsoft.com/office/drawing/2014/main" id="{61590D21-2C18-443A-9D98-F328C49185B6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5164138"/>
            <a:ext cx="396875" cy="133350"/>
            <a:chOff x="252" y="376"/>
            <a:chExt cx="250" cy="84"/>
          </a:xfrm>
        </p:grpSpPr>
        <p:sp>
          <p:nvSpPr>
            <p:cNvPr id="14537" name="WordArt 1225">
              <a:extLst>
                <a:ext uri="{FF2B5EF4-FFF2-40B4-BE49-F238E27FC236}">
                  <a16:creationId xmlns:a16="http://schemas.microsoft.com/office/drawing/2014/main" id="{0F3E5D58-3510-44C3-9523-E8DE2B61A0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3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  <p:sp>
          <p:nvSpPr>
            <p:cNvPr id="14538" name="WordArt 1226">
              <a:extLst>
                <a:ext uri="{FF2B5EF4-FFF2-40B4-BE49-F238E27FC236}">
                  <a16:creationId xmlns:a16="http://schemas.microsoft.com/office/drawing/2014/main" id="{0BDE93F2-CD1F-4F13-B1E2-E744112FF3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3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</p:grpSp>
      <p:grpSp>
        <p:nvGrpSpPr>
          <p:cNvPr id="14539" name="Group 1227">
            <a:extLst>
              <a:ext uri="{FF2B5EF4-FFF2-40B4-BE49-F238E27FC236}">
                <a16:creationId xmlns:a16="http://schemas.microsoft.com/office/drawing/2014/main" id="{84B13AB5-B9A7-4557-A6DE-6E69BAB2C8FC}"/>
              </a:ext>
            </a:extLst>
          </p:cNvPr>
          <p:cNvGrpSpPr>
            <a:grpSpLocks/>
          </p:cNvGrpSpPr>
          <p:nvPr/>
        </p:nvGrpSpPr>
        <p:grpSpPr bwMode="auto">
          <a:xfrm>
            <a:off x="6154738" y="10474325"/>
            <a:ext cx="530225" cy="133350"/>
            <a:chOff x="1379" y="686"/>
            <a:chExt cx="334" cy="84"/>
          </a:xfrm>
        </p:grpSpPr>
        <p:sp>
          <p:nvSpPr>
            <p:cNvPr id="14540" name="WordArt 1228">
              <a:extLst>
                <a:ext uri="{FF2B5EF4-FFF2-40B4-BE49-F238E27FC236}">
                  <a16:creationId xmlns:a16="http://schemas.microsoft.com/office/drawing/2014/main" id="{FA1C88D5-CD8D-4660-A17B-B596383056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  <p:sp>
          <p:nvSpPr>
            <p:cNvPr id="14541" name="WordArt 1229">
              <a:extLst>
                <a:ext uri="{FF2B5EF4-FFF2-40B4-BE49-F238E27FC236}">
                  <a16:creationId xmlns:a16="http://schemas.microsoft.com/office/drawing/2014/main" id="{E9786899-6E8B-4E5D-B057-DD1A0933D7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</p:grpSp>
      <p:grpSp>
        <p:nvGrpSpPr>
          <p:cNvPr id="14542" name="Group 1230">
            <a:extLst>
              <a:ext uri="{FF2B5EF4-FFF2-40B4-BE49-F238E27FC236}">
                <a16:creationId xmlns:a16="http://schemas.microsoft.com/office/drawing/2014/main" id="{836FB1A8-145E-420C-8D0E-AFF08EF0F113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8853488"/>
            <a:ext cx="396875" cy="133350"/>
            <a:chOff x="621" y="547"/>
            <a:chExt cx="250" cy="84"/>
          </a:xfrm>
        </p:grpSpPr>
        <p:sp>
          <p:nvSpPr>
            <p:cNvPr id="14543" name="WordArt 1231">
              <a:extLst>
                <a:ext uri="{FF2B5EF4-FFF2-40B4-BE49-F238E27FC236}">
                  <a16:creationId xmlns:a16="http://schemas.microsoft.com/office/drawing/2014/main" id="{2323EF05-70DF-4CE7-B90F-5EB2B6F62E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5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  <p:sp>
          <p:nvSpPr>
            <p:cNvPr id="14544" name="WordArt 1232">
              <a:extLst>
                <a:ext uri="{FF2B5EF4-FFF2-40B4-BE49-F238E27FC236}">
                  <a16:creationId xmlns:a16="http://schemas.microsoft.com/office/drawing/2014/main" id="{4DEF8BBA-0E49-4F39-B34B-3BA7F9338C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5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</p:grpSp>
      <p:grpSp>
        <p:nvGrpSpPr>
          <p:cNvPr id="14545" name="Group 1233">
            <a:extLst>
              <a:ext uri="{FF2B5EF4-FFF2-40B4-BE49-F238E27FC236}">
                <a16:creationId xmlns:a16="http://schemas.microsoft.com/office/drawing/2014/main" id="{285E2F33-52E9-4A0C-AD40-2C532E395BCF}"/>
              </a:ext>
            </a:extLst>
          </p:cNvPr>
          <p:cNvGrpSpPr>
            <a:grpSpLocks/>
          </p:cNvGrpSpPr>
          <p:nvPr/>
        </p:nvGrpSpPr>
        <p:grpSpPr bwMode="auto">
          <a:xfrm>
            <a:off x="6762750" y="5975350"/>
            <a:ext cx="396875" cy="133350"/>
            <a:chOff x="252" y="520"/>
            <a:chExt cx="250" cy="84"/>
          </a:xfrm>
        </p:grpSpPr>
        <p:sp>
          <p:nvSpPr>
            <p:cNvPr id="14546" name="WordArt 1234">
              <a:extLst>
                <a:ext uri="{FF2B5EF4-FFF2-40B4-BE49-F238E27FC236}">
                  <a16:creationId xmlns:a16="http://schemas.microsoft.com/office/drawing/2014/main" id="{CADC68DF-32EE-4D92-A361-C1FFD95018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5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  <p:sp>
          <p:nvSpPr>
            <p:cNvPr id="14547" name="WordArt 1235">
              <a:extLst>
                <a:ext uri="{FF2B5EF4-FFF2-40B4-BE49-F238E27FC236}">
                  <a16:creationId xmlns:a16="http://schemas.microsoft.com/office/drawing/2014/main" id="{50C61B90-B337-459E-9F6A-5CB8EFA4E3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</p:grpSp>
      <p:grpSp>
        <p:nvGrpSpPr>
          <p:cNvPr id="14548" name="Group 1236">
            <a:extLst>
              <a:ext uri="{FF2B5EF4-FFF2-40B4-BE49-F238E27FC236}">
                <a16:creationId xmlns:a16="http://schemas.microsoft.com/office/drawing/2014/main" id="{12424210-AA73-4D72-9580-3D5646452784}"/>
              </a:ext>
            </a:extLst>
          </p:cNvPr>
          <p:cNvGrpSpPr>
            <a:grpSpLocks/>
          </p:cNvGrpSpPr>
          <p:nvPr/>
        </p:nvGrpSpPr>
        <p:grpSpPr bwMode="auto">
          <a:xfrm>
            <a:off x="2824163" y="3094038"/>
            <a:ext cx="530225" cy="133350"/>
            <a:chOff x="1266" y="799"/>
            <a:chExt cx="334" cy="84"/>
          </a:xfrm>
        </p:grpSpPr>
        <p:sp>
          <p:nvSpPr>
            <p:cNvPr id="14549" name="WordArt 1237">
              <a:extLst>
                <a:ext uri="{FF2B5EF4-FFF2-40B4-BE49-F238E27FC236}">
                  <a16:creationId xmlns:a16="http://schemas.microsoft.com/office/drawing/2014/main" id="{EBD33C13-D593-4F89-9178-FA5D6FF34E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  <p:sp>
          <p:nvSpPr>
            <p:cNvPr id="14550" name="WordArt 1238">
              <a:extLst>
                <a:ext uri="{FF2B5EF4-FFF2-40B4-BE49-F238E27FC236}">
                  <a16:creationId xmlns:a16="http://schemas.microsoft.com/office/drawing/2014/main" id="{4DA44D0C-CEA9-4DB3-A0CD-2E91A69584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</p:grpSp>
      <p:grpSp>
        <p:nvGrpSpPr>
          <p:cNvPr id="14551" name="Group 1239">
            <a:extLst>
              <a:ext uri="{FF2B5EF4-FFF2-40B4-BE49-F238E27FC236}">
                <a16:creationId xmlns:a16="http://schemas.microsoft.com/office/drawing/2014/main" id="{1F603ECE-B2AE-48FA-8B65-A927018EBA30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11193463"/>
            <a:ext cx="396875" cy="133350"/>
            <a:chOff x="452" y="2589"/>
            <a:chExt cx="250" cy="84"/>
          </a:xfrm>
        </p:grpSpPr>
        <p:sp>
          <p:nvSpPr>
            <p:cNvPr id="14552" name="WordArt 1240">
              <a:extLst>
                <a:ext uri="{FF2B5EF4-FFF2-40B4-BE49-F238E27FC236}">
                  <a16:creationId xmlns:a16="http://schemas.microsoft.com/office/drawing/2014/main" id="{DA679357-C91D-4E21-B2C8-4FDD456B45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  <p:sp>
          <p:nvSpPr>
            <p:cNvPr id="14553" name="WordArt 1241">
              <a:extLst>
                <a:ext uri="{FF2B5EF4-FFF2-40B4-BE49-F238E27FC236}">
                  <a16:creationId xmlns:a16="http://schemas.microsoft.com/office/drawing/2014/main" id="{D040EBCF-5C61-443B-A4AB-E40DC37C7D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</p:grpSp>
      <p:grpSp>
        <p:nvGrpSpPr>
          <p:cNvPr id="14554" name="Group 1242">
            <a:extLst>
              <a:ext uri="{FF2B5EF4-FFF2-40B4-BE49-F238E27FC236}">
                <a16:creationId xmlns:a16="http://schemas.microsoft.com/office/drawing/2014/main" id="{CC4193E1-6FF0-468A-B1CA-F596E662AF60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2374900"/>
            <a:ext cx="396875" cy="133350"/>
            <a:chOff x="252" y="716"/>
            <a:chExt cx="250" cy="84"/>
          </a:xfrm>
        </p:grpSpPr>
        <p:sp>
          <p:nvSpPr>
            <p:cNvPr id="14555" name="WordArt 1243">
              <a:extLst>
                <a:ext uri="{FF2B5EF4-FFF2-40B4-BE49-F238E27FC236}">
                  <a16:creationId xmlns:a16="http://schemas.microsoft.com/office/drawing/2014/main" id="{464635C6-8377-4087-A50E-9FB5A063BC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7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  <p:sp>
          <p:nvSpPr>
            <p:cNvPr id="14556" name="WordArt 1244">
              <a:extLst>
                <a:ext uri="{FF2B5EF4-FFF2-40B4-BE49-F238E27FC236}">
                  <a16:creationId xmlns:a16="http://schemas.microsoft.com/office/drawing/2014/main" id="{E0B026B1-5B7C-4963-A93E-9FC9D9273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7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</p:grpSp>
      <p:grpSp>
        <p:nvGrpSpPr>
          <p:cNvPr id="14557" name="Group 1245">
            <a:extLst>
              <a:ext uri="{FF2B5EF4-FFF2-40B4-BE49-F238E27FC236}">
                <a16:creationId xmlns:a16="http://schemas.microsoft.com/office/drawing/2014/main" id="{9B411F52-393C-4715-9EDE-8D6526F3C7BE}"/>
              </a:ext>
            </a:extLst>
          </p:cNvPr>
          <p:cNvGrpSpPr>
            <a:grpSpLocks/>
          </p:cNvGrpSpPr>
          <p:nvPr/>
        </p:nvGrpSpPr>
        <p:grpSpPr bwMode="auto">
          <a:xfrm>
            <a:off x="1654175" y="7864475"/>
            <a:ext cx="530225" cy="133350"/>
            <a:chOff x="1379" y="1140"/>
            <a:chExt cx="334" cy="84"/>
          </a:xfrm>
        </p:grpSpPr>
        <p:sp>
          <p:nvSpPr>
            <p:cNvPr id="14558" name="WordArt 1246">
              <a:extLst>
                <a:ext uri="{FF2B5EF4-FFF2-40B4-BE49-F238E27FC236}">
                  <a16:creationId xmlns:a16="http://schemas.microsoft.com/office/drawing/2014/main" id="{DB899D4C-E408-4258-B242-6A428C009D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  <p:sp>
          <p:nvSpPr>
            <p:cNvPr id="14559" name="WordArt 1247">
              <a:extLst>
                <a:ext uri="{FF2B5EF4-FFF2-40B4-BE49-F238E27FC236}">
                  <a16:creationId xmlns:a16="http://schemas.microsoft.com/office/drawing/2014/main" id="{9D743E2E-1818-4D13-87E7-F671F56A9D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</p:grpSp>
      <p:grpSp>
        <p:nvGrpSpPr>
          <p:cNvPr id="14560" name="Group 1248">
            <a:extLst>
              <a:ext uri="{FF2B5EF4-FFF2-40B4-BE49-F238E27FC236}">
                <a16:creationId xmlns:a16="http://schemas.microsoft.com/office/drawing/2014/main" id="{010C3A4A-7147-4454-A019-AB451EDF2572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8493125"/>
            <a:ext cx="396875" cy="133350"/>
            <a:chOff x="452" y="2733"/>
            <a:chExt cx="250" cy="84"/>
          </a:xfrm>
        </p:grpSpPr>
        <p:sp>
          <p:nvSpPr>
            <p:cNvPr id="14561" name="WordArt 1249">
              <a:extLst>
                <a:ext uri="{FF2B5EF4-FFF2-40B4-BE49-F238E27FC236}">
                  <a16:creationId xmlns:a16="http://schemas.microsoft.com/office/drawing/2014/main" id="{D29682E8-274E-4072-845E-80ABC1C90C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7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  <p:sp>
          <p:nvSpPr>
            <p:cNvPr id="14562" name="WordArt 1250">
              <a:extLst>
                <a:ext uri="{FF2B5EF4-FFF2-40B4-BE49-F238E27FC236}">
                  <a16:creationId xmlns:a16="http://schemas.microsoft.com/office/drawing/2014/main" id="{11418894-1B1D-4B49-9810-B4AA2E16FC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7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</p:grpSp>
      <p:grpSp>
        <p:nvGrpSpPr>
          <p:cNvPr id="14563" name="Group 1251">
            <a:extLst>
              <a:ext uri="{FF2B5EF4-FFF2-40B4-BE49-F238E27FC236}">
                <a16:creationId xmlns:a16="http://schemas.microsoft.com/office/drawing/2014/main" id="{D14BBB5E-0DA6-48C1-8B47-8AE53D1063DD}"/>
              </a:ext>
            </a:extLst>
          </p:cNvPr>
          <p:cNvGrpSpPr>
            <a:grpSpLocks/>
          </p:cNvGrpSpPr>
          <p:nvPr/>
        </p:nvGrpSpPr>
        <p:grpSpPr bwMode="auto">
          <a:xfrm>
            <a:off x="5951538" y="7775575"/>
            <a:ext cx="396875" cy="133350"/>
            <a:chOff x="252" y="860"/>
            <a:chExt cx="250" cy="84"/>
          </a:xfrm>
        </p:grpSpPr>
        <p:sp>
          <p:nvSpPr>
            <p:cNvPr id="14564" name="WordArt 1252">
              <a:extLst>
                <a:ext uri="{FF2B5EF4-FFF2-40B4-BE49-F238E27FC236}">
                  <a16:creationId xmlns:a16="http://schemas.microsoft.com/office/drawing/2014/main" id="{5EBFD22B-8496-42D7-BC61-2EA7CF8AFB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8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  <p:sp>
          <p:nvSpPr>
            <p:cNvPr id="14565" name="WordArt 1253">
              <a:extLst>
                <a:ext uri="{FF2B5EF4-FFF2-40B4-BE49-F238E27FC236}">
                  <a16:creationId xmlns:a16="http://schemas.microsoft.com/office/drawing/2014/main" id="{CAE46A35-C4F4-4EA2-B68A-3645511A34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8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</p:grpSp>
      <p:grpSp>
        <p:nvGrpSpPr>
          <p:cNvPr id="14566" name="Group 1254">
            <a:extLst>
              <a:ext uri="{FF2B5EF4-FFF2-40B4-BE49-F238E27FC236}">
                <a16:creationId xmlns:a16="http://schemas.microsoft.com/office/drawing/2014/main" id="{DF488CE3-47FF-4793-87C1-989EAAB2B5D9}"/>
              </a:ext>
            </a:extLst>
          </p:cNvPr>
          <p:cNvGrpSpPr>
            <a:grpSpLocks/>
          </p:cNvGrpSpPr>
          <p:nvPr/>
        </p:nvGrpSpPr>
        <p:grpSpPr bwMode="auto">
          <a:xfrm>
            <a:off x="4354513" y="8853488"/>
            <a:ext cx="530225" cy="133350"/>
            <a:chOff x="1237" y="1392"/>
            <a:chExt cx="334" cy="84"/>
          </a:xfrm>
        </p:grpSpPr>
        <p:sp>
          <p:nvSpPr>
            <p:cNvPr id="14567" name="WordArt 1255">
              <a:extLst>
                <a:ext uri="{FF2B5EF4-FFF2-40B4-BE49-F238E27FC236}">
                  <a16:creationId xmlns:a16="http://schemas.microsoft.com/office/drawing/2014/main" id="{FABD5531-1D39-40E4-8831-A1D842CF54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139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  <p:sp>
          <p:nvSpPr>
            <p:cNvPr id="14568" name="WordArt 1256">
              <a:extLst>
                <a:ext uri="{FF2B5EF4-FFF2-40B4-BE49-F238E27FC236}">
                  <a16:creationId xmlns:a16="http://schemas.microsoft.com/office/drawing/2014/main" id="{6D185F1E-AD62-42B2-9C5F-176E86ACBA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139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</p:grpSp>
      <p:grpSp>
        <p:nvGrpSpPr>
          <p:cNvPr id="14569" name="Group 1257">
            <a:extLst>
              <a:ext uri="{FF2B5EF4-FFF2-40B4-BE49-F238E27FC236}">
                <a16:creationId xmlns:a16="http://schemas.microsoft.com/office/drawing/2014/main" id="{4C69D0E8-1791-4079-B417-BEDC79A08896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3452813"/>
            <a:ext cx="396875" cy="133350"/>
            <a:chOff x="699" y="1336"/>
            <a:chExt cx="250" cy="84"/>
          </a:xfrm>
        </p:grpSpPr>
        <p:sp>
          <p:nvSpPr>
            <p:cNvPr id="14570" name="WordArt 1258">
              <a:extLst>
                <a:ext uri="{FF2B5EF4-FFF2-40B4-BE49-F238E27FC236}">
                  <a16:creationId xmlns:a16="http://schemas.microsoft.com/office/drawing/2014/main" id="{33693503-CCA8-44F3-8281-54574E2696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  <p:sp>
          <p:nvSpPr>
            <p:cNvPr id="14571" name="WordArt 1259">
              <a:extLst>
                <a:ext uri="{FF2B5EF4-FFF2-40B4-BE49-F238E27FC236}">
                  <a16:creationId xmlns:a16="http://schemas.microsoft.com/office/drawing/2014/main" id="{B9B876BC-96B4-4887-A65A-45E1DDFE07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</p:grpSp>
      <p:grpSp>
        <p:nvGrpSpPr>
          <p:cNvPr id="14572" name="Group 1260">
            <a:extLst>
              <a:ext uri="{FF2B5EF4-FFF2-40B4-BE49-F238E27FC236}">
                <a16:creationId xmlns:a16="http://schemas.microsoft.com/office/drawing/2014/main" id="{BDD2422E-7FCA-467C-B401-213502E287A9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1384300"/>
            <a:ext cx="396875" cy="133350"/>
            <a:chOff x="330" y="1309"/>
            <a:chExt cx="250" cy="84"/>
          </a:xfrm>
        </p:grpSpPr>
        <p:sp>
          <p:nvSpPr>
            <p:cNvPr id="14573" name="WordArt 1261">
              <a:extLst>
                <a:ext uri="{FF2B5EF4-FFF2-40B4-BE49-F238E27FC236}">
                  <a16:creationId xmlns:a16="http://schemas.microsoft.com/office/drawing/2014/main" id="{4D2015A2-CAFD-4417-9DF9-F3073105FA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  <p:sp>
          <p:nvSpPr>
            <p:cNvPr id="14574" name="WordArt 1262">
              <a:extLst>
                <a:ext uri="{FF2B5EF4-FFF2-40B4-BE49-F238E27FC236}">
                  <a16:creationId xmlns:a16="http://schemas.microsoft.com/office/drawing/2014/main" id="{1C6D51FE-5EDF-4F0A-A266-0F48D1DD2B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3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</p:grpSp>
      <p:grpSp>
        <p:nvGrpSpPr>
          <p:cNvPr id="14575" name="Group 1263">
            <a:extLst>
              <a:ext uri="{FF2B5EF4-FFF2-40B4-BE49-F238E27FC236}">
                <a16:creationId xmlns:a16="http://schemas.microsoft.com/office/drawing/2014/main" id="{9343A578-4A4F-458A-84E1-33C9D03D2AC9}"/>
              </a:ext>
            </a:extLst>
          </p:cNvPr>
          <p:cNvGrpSpPr>
            <a:grpSpLocks/>
          </p:cNvGrpSpPr>
          <p:nvPr/>
        </p:nvGrpSpPr>
        <p:grpSpPr bwMode="auto">
          <a:xfrm>
            <a:off x="7056438" y="3454400"/>
            <a:ext cx="530225" cy="133350"/>
            <a:chOff x="1152" y="1593"/>
            <a:chExt cx="334" cy="84"/>
          </a:xfrm>
        </p:grpSpPr>
        <p:sp>
          <p:nvSpPr>
            <p:cNvPr id="14576" name="WordArt 1264">
              <a:extLst>
                <a:ext uri="{FF2B5EF4-FFF2-40B4-BE49-F238E27FC236}">
                  <a16:creationId xmlns:a16="http://schemas.microsoft.com/office/drawing/2014/main" id="{8E134AB8-AD95-4905-ABB7-3D42E44C73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  <p:sp>
          <p:nvSpPr>
            <p:cNvPr id="14577" name="WordArt 1265">
              <a:extLst>
                <a:ext uri="{FF2B5EF4-FFF2-40B4-BE49-F238E27FC236}">
                  <a16:creationId xmlns:a16="http://schemas.microsoft.com/office/drawing/2014/main" id="{7518EC6F-906F-4629-B3CE-0098706652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</p:grpSp>
      <p:grpSp>
        <p:nvGrpSpPr>
          <p:cNvPr id="14578" name="Group 1266">
            <a:extLst>
              <a:ext uri="{FF2B5EF4-FFF2-40B4-BE49-F238E27FC236}">
                <a16:creationId xmlns:a16="http://schemas.microsoft.com/office/drawing/2014/main" id="{BE31ACC2-FC65-4DC7-91BA-132CF745B510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3633788"/>
            <a:ext cx="396875" cy="133350"/>
            <a:chOff x="699" y="1480"/>
            <a:chExt cx="250" cy="84"/>
          </a:xfrm>
        </p:grpSpPr>
        <p:sp>
          <p:nvSpPr>
            <p:cNvPr id="14579" name="WordArt 1267">
              <a:extLst>
                <a:ext uri="{FF2B5EF4-FFF2-40B4-BE49-F238E27FC236}">
                  <a16:creationId xmlns:a16="http://schemas.microsoft.com/office/drawing/2014/main" id="{CC051A04-8231-43EA-BB78-FF91254882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  <p:sp>
          <p:nvSpPr>
            <p:cNvPr id="14580" name="WordArt 1268">
              <a:extLst>
                <a:ext uri="{FF2B5EF4-FFF2-40B4-BE49-F238E27FC236}">
                  <a16:creationId xmlns:a16="http://schemas.microsoft.com/office/drawing/2014/main" id="{78807363-955E-4EB7-903A-920D6B68C5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</p:grpSp>
      <p:grpSp>
        <p:nvGrpSpPr>
          <p:cNvPr id="14581" name="Group 1269">
            <a:extLst>
              <a:ext uri="{FF2B5EF4-FFF2-40B4-BE49-F238E27FC236}">
                <a16:creationId xmlns:a16="http://schemas.microsoft.com/office/drawing/2014/main" id="{9A5C92B5-9405-4273-AA1F-2C649BE40C2A}"/>
              </a:ext>
            </a:extLst>
          </p:cNvPr>
          <p:cNvGrpSpPr>
            <a:grpSpLocks/>
          </p:cNvGrpSpPr>
          <p:nvPr/>
        </p:nvGrpSpPr>
        <p:grpSpPr bwMode="auto">
          <a:xfrm>
            <a:off x="3252788" y="9934575"/>
            <a:ext cx="396875" cy="133350"/>
            <a:chOff x="330" y="1453"/>
            <a:chExt cx="250" cy="84"/>
          </a:xfrm>
        </p:grpSpPr>
        <p:sp>
          <p:nvSpPr>
            <p:cNvPr id="14582" name="WordArt 1270">
              <a:extLst>
                <a:ext uri="{FF2B5EF4-FFF2-40B4-BE49-F238E27FC236}">
                  <a16:creationId xmlns:a16="http://schemas.microsoft.com/office/drawing/2014/main" id="{8F23084F-FC8F-4997-A4EA-A59C2D7AF0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4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  <p:sp>
          <p:nvSpPr>
            <p:cNvPr id="14583" name="WordArt 1271">
              <a:extLst>
                <a:ext uri="{FF2B5EF4-FFF2-40B4-BE49-F238E27FC236}">
                  <a16:creationId xmlns:a16="http://schemas.microsoft.com/office/drawing/2014/main" id="{AD01299B-815D-4C67-BD47-50B941694D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4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</p:grpSp>
      <p:grpSp>
        <p:nvGrpSpPr>
          <p:cNvPr id="14584" name="Group 1272">
            <a:extLst>
              <a:ext uri="{FF2B5EF4-FFF2-40B4-BE49-F238E27FC236}">
                <a16:creationId xmlns:a16="http://schemas.microsoft.com/office/drawing/2014/main" id="{C20EA104-5A71-4F59-B0CB-8516B643D56A}"/>
              </a:ext>
            </a:extLst>
          </p:cNvPr>
          <p:cNvGrpSpPr>
            <a:grpSpLocks/>
          </p:cNvGrpSpPr>
          <p:nvPr/>
        </p:nvGrpSpPr>
        <p:grpSpPr bwMode="auto">
          <a:xfrm>
            <a:off x="1811338" y="5343525"/>
            <a:ext cx="396875" cy="133350"/>
            <a:chOff x="699" y="1820"/>
            <a:chExt cx="250" cy="84"/>
          </a:xfrm>
        </p:grpSpPr>
        <p:sp>
          <p:nvSpPr>
            <p:cNvPr id="14585" name="WordArt 1273">
              <a:extLst>
                <a:ext uri="{FF2B5EF4-FFF2-40B4-BE49-F238E27FC236}">
                  <a16:creationId xmlns:a16="http://schemas.microsoft.com/office/drawing/2014/main" id="{AEEA50ED-2F0E-455F-ABDF-6E34EBF27E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  <p:sp>
          <p:nvSpPr>
            <p:cNvPr id="14586" name="WordArt 1274">
              <a:extLst>
                <a:ext uri="{FF2B5EF4-FFF2-40B4-BE49-F238E27FC236}">
                  <a16:creationId xmlns:a16="http://schemas.microsoft.com/office/drawing/2014/main" id="{3E17FD94-49F6-4B6E-9A60-7851B70BDE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</p:grpSp>
      <p:grpSp>
        <p:nvGrpSpPr>
          <p:cNvPr id="14587" name="Group 1275">
            <a:extLst>
              <a:ext uri="{FF2B5EF4-FFF2-40B4-BE49-F238E27FC236}">
                <a16:creationId xmlns:a16="http://schemas.microsoft.com/office/drawing/2014/main" id="{20908B2E-AF65-402E-AD42-B67954A1B7A6}"/>
              </a:ext>
            </a:extLst>
          </p:cNvPr>
          <p:cNvGrpSpPr>
            <a:grpSpLocks/>
          </p:cNvGrpSpPr>
          <p:nvPr/>
        </p:nvGrpSpPr>
        <p:grpSpPr bwMode="auto">
          <a:xfrm>
            <a:off x="4692650" y="6424613"/>
            <a:ext cx="396875" cy="133350"/>
            <a:chOff x="330" y="1793"/>
            <a:chExt cx="250" cy="84"/>
          </a:xfrm>
        </p:grpSpPr>
        <p:sp>
          <p:nvSpPr>
            <p:cNvPr id="14588" name="WordArt 1276">
              <a:extLst>
                <a:ext uri="{FF2B5EF4-FFF2-40B4-BE49-F238E27FC236}">
                  <a16:creationId xmlns:a16="http://schemas.microsoft.com/office/drawing/2014/main" id="{05180B5D-9D0E-4C90-8C66-50734ABBDA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7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  <p:sp>
          <p:nvSpPr>
            <p:cNvPr id="14589" name="WordArt 1277">
              <a:extLst>
                <a:ext uri="{FF2B5EF4-FFF2-40B4-BE49-F238E27FC236}">
                  <a16:creationId xmlns:a16="http://schemas.microsoft.com/office/drawing/2014/main" id="{4C48DE95-6035-4B7F-9FEA-21B014E04B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7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</p:grpSp>
      <p:grpSp>
        <p:nvGrpSpPr>
          <p:cNvPr id="14590" name="Group 1278">
            <a:extLst>
              <a:ext uri="{FF2B5EF4-FFF2-40B4-BE49-F238E27FC236}">
                <a16:creationId xmlns:a16="http://schemas.microsoft.com/office/drawing/2014/main" id="{B23C8277-8960-47F7-8BDA-BBDF1A362EF2}"/>
              </a:ext>
            </a:extLst>
          </p:cNvPr>
          <p:cNvGrpSpPr>
            <a:grpSpLocks/>
          </p:cNvGrpSpPr>
          <p:nvPr/>
        </p:nvGrpSpPr>
        <p:grpSpPr bwMode="auto">
          <a:xfrm>
            <a:off x="3343275" y="6423025"/>
            <a:ext cx="396875" cy="133350"/>
            <a:chOff x="699" y="1964"/>
            <a:chExt cx="250" cy="84"/>
          </a:xfrm>
        </p:grpSpPr>
        <p:sp>
          <p:nvSpPr>
            <p:cNvPr id="14591" name="WordArt 1279">
              <a:extLst>
                <a:ext uri="{FF2B5EF4-FFF2-40B4-BE49-F238E27FC236}">
                  <a16:creationId xmlns:a16="http://schemas.microsoft.com/office/drawing/2014/main" id="{B761A7F5-EAF7-4835-BBA0-AC86A9AD17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  <p:sp>
          <p:nvSpPr>
            <p:cNvPr id="14592" name="WordArt 1280">
              <a:extLst>
                <a:ext uri="{FF2B5EF4-FFF2-40B4-BE49-F238E27FC236}">
                  <a16:creationId xmlns:a16="http://schemas.microsoft.com/office/drawing/2014/main" id="{06D500BD-E46E-4C65-91AA-C5A91AE6F7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</p:grpSp>
      <p:grpSp>
        <p:nvGrpSpPr>
          <p:cNvPr id="14593" name="Group 1281">
            <a:extLst>
              <a:ext uri="{FF2B5EF4-FFF2-40B4-BE49-F238E27FC236}">
                <a16:creationId xmlns:a16="http://schemas.microsoft.com/office/drawing/2014/main" id="{B223630E-19E2-4A40-A936-41AB121984B5}"/>
              </a:ext>
            </a:extLst>
          </p:cNvPr>
          <p:cNvGrpSpPr>
            <a:grpSpLocks/>
          </p:cNvGrpSpPr>
          <p:nvPr/>
        </p:nvGrpSpPr>
        <p:grpSpPr bwMode="auto">
          <a:xfrm>
            <a:off x="2620963" y="5164138"/>
            <a:ext cx="396875" cy="133350"/>
            <a:chOff x="330" y="1937"/>
            <a:chExt cx="250" cy="84"/>
          </a:xfrm>
        </p:grpSpPr>
        <p:sp>
          <p:nvSpPr>
            <p:cNvPr id="14594" name="WordArt 1282">
              <a:extLst>
                <a:ext uri="{FF2B5EF4-FFF2-40B4-BE49-F238E27FC236}">
                  <a16:creationId xmlns:a16="http://schemas.microsoft.com/office/drawing/2014/main" id="{DA8EB9B9-573D-41AB-95E2-60E224959F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9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  <p:sp>
          <p:nvSpPr>
            <p:cNvPr id="14595" name="WordArt 1283">
              <a:extLst>
                <a:ext uri="{FF2B5EF4-FFF2-40B4-BE49-F238E27FC236}">
                  <a16:creationId xmlns:a16="http://schemas.microsoft.com/office/drawing/2014/main" id="{6F849D4C-D0F8-4E82-BCD6-C9202383D7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9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</p:grpSp>
      <p:grpSp>
        <p:nvGrpSpPr>
          <p:cNvPr id="14596" name="Group 1284">
            <a:extLst>
              <a:ext uri="{FF2B5EF4-FFF2-40B4-BE49-F238E27FC236}">
                <a16:creationId xmlns:a16="http://schemas.microsoft.com/office/drawing/2014/main" id="{728F6E3B-2AED-46A7-95C6-9A515302CF30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7504113"/>
            <a:ext cx="396875" cy="133350"/>
            <a:chOff x="699" y="2160"/>
            <a:chExt cx="250" cy="84"/>
          </a:xfrm>
        </p:grpSpPr>
        <p:sp>
          <p:nvSpPr>
            <p:cNvPr id="14597" name="WordArt 1285">
              <a:extLst>
                <a:ext uri="{FF2B5EF4-FFF2-40B4-BE49-F238E27FC236}">
                  <a16:creationId xmlns:a16="http://schemas.microsoft.com/office/drawing/2014/main" id="{CFC783CF-39BA-4689-8FEA-360E91BA77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  <p:sp>
          <p:nvSpPr>
            <p:cNvPr id="14598" name="WordArt 1286">
              <a:extLst>
                <a:ext uri="{FF2B5EF4-FFF2-40B4-BE49-F238E27FC236}">
                  <a16:creationId xmlns:a16="http://schemas.microsoft.com/office/drawing/2014/main" id="{704C93F5-A776-4783-9872-5EC7CC545A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</p:grpSp>
      <p:grpSp>
        <p:nvGrpSpPr>
          <p:cNvPr id="14599" name="Group 1287">
            <a:extLst>
              <a:ext uri="{FF2B5EF4-FFF2-40B4-BE49-F238E27FC236}">
                <a16:creationId xmlns:a16="http://schemas.microsoft.com/office/drawing/2014/main" id="{A17A9209-66E4-4703-8963-7FF65D3CCBD5}"/>
              </a:ext>
            </a:extLst>
          </p:cNvPr>
          <p:cNvGrpSpPr>
            <a:grpSpLocks/>
          </p:cNvGrpSpPr>
          <p:nvPr/>
        </p:nvGrpSpPr>
        <p:grpSpPr bwMode="auto">
          <a:xfrm>
            <a:off x="5232400" y="10204450"/>
            <a:ext cx="396875" cy="133350"/>
            <a:chOff x="330" y="2133"/>
            <a:chExt cx="250" cy="84"/>
          </a:xfrm>
        </p:grpSpPr>
        <p:sp>
          <p:nvSpPr>
            <p:cNvPr id="14600" name="WordArt 1288">
              <a:extLst>
                <a:ext uri="{FF2B5EF4-FFF2-40B4-BE49-F238E27FC236}">
                  <a16:creationId xmlns:a16="http://schemas.microsoft.com/office/drawing/2014/main" id="{63B6E5DE-5389-4F39-AAB2-3EFB920309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1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  <p:sp>
          <p:nvSpPr>
            <p:cNvPr id="14601" name="WordArt 1289">
              <a:extLst>
                <a:ext uri="{FF2B5EF4-FFF2-40B4-BE49-F238E27FC236}">
                  <a16:creationId xmlns:a16="http://schemas.microsoft.com/office/drawing/2014/main" id="{847A4FC4-B0B6-439C-9D80-FB81449CA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1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</p:grpSp>
      <p:grpSp>
        <p:nvGrpSpPr>
          <p:cNvPr id="14602" name="Group 1290">
            <a:extLst>
              <a:ext uri="{FF2B5EF4-FFF2-40B4-BE49-F238E27FC236}">
                <a16:creationId xmlns:a16="http://schemas.microsoft.com/office/drawing/2014/main" id="{44B0E43D-9732-49B2-8428-39DE5BFC2DC8}"/>
              </a:ext>
            </a:extLst>
          </p:cNvPr>
          <p:cNvGrpSpPr>
            <a:grpSpLocks/>
          </p:cNvGrpSpPr>
          <p:nvPr/>
        </p:nvGrpSpPr>
        <p:grpSpPr bwMode="auto">
          <a:xfrm>
            <a:off x="7662863" y="6964363"/>
            <a:ext cx="396875" cy="133350"/>
            <a:chOff x="699" y="2304"/>
            <a:chExt cx="250" cy="84"/>
          </a:xfrm>
        </p:grpSpPr>
        <p:sp>
          <p:nvSpPr>
            <p:cNvPr id="14603" name="WordArt 1291">
              <a:extLst>
                <a:ext uri="{FF2B5EF4-FFF2-40B4-BE49-F238E27FC236}">
                  <a16:creationId xmlns:a16="http://schemas.microsoft.com/office/drawing/2014/main" id="{08ABE454-B256-44DC-9EE9-758B6F9D7E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  <p:sp>
          <p:nvSpPr>
            <p:cNvPr id="14604" name="WordArt 1292">
              <a:extLst>
                <a:ext uri="{FF2B5EF4-FFF2-40B4-BE49-F238E27FC236}">
                  <a16:creationId xmlns:a16="http://schemas.microsoft.com/office/drawing/2014/main" id="{48E01A68-A88C-4066-A5A9-F6452893D4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</p:grpSp>
      <p:grpSp>
        <p:nvGrpSpPr>
          <p:cNvPr id="14605" name="Group 1293">
            <a:extLst>
              <a:ext uri="{FF2B5EF4-FFF2-40B4-BE49-F238E27FC236}">
                <a16:creationId xmlns:a16="http://schemas.microsoft.com/office/drawing/2014/main" id="{2BCAB127-BEE7-47F5-8910-91B0A19981D4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326563"/>
            <a:ext cx="396875" cy="133350"/>
            <a:chOff x="330" y="2277"/>
            <a:chExt cx="250" cy="84"/>
          </a:xfrm>
        </p:grpSpPr>
        <p:sp>
          <p:nvSpPr>
            <p:cNvPr id="14606" name="WordArt 1294">
              <a:extLst>
                <a:ext uri="{FF2B5EF4-FFF2-40B4-BE49-F238E27FC236}">
                  <a16:creationId xmlns:a16="http://schemas.microsoft.com/office/drawing/2014/main" id="{78975BEC-0FB9-47B8-A677-76DAF2056C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2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  <p:sp>
          <p:nvSpPr>
            <p:cNvPr id="14607" name="WordArt 1295">
              <a:extLst>
                <a:ext uri="{FF2B5EF4-FFF2-40B4-BE49-F238E27FC236}">
                  <a16:creationId xmlns:a16="http://schemas.microsoft.com/office/drawing/2014/main" id="{D9AFCF26-6F49-474D-991E-DDAB113FB8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2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</p:grpSp>
      <p:grpSp>
        <p:nvGrpSpPr>
          <p:cNvPr id="14608" name="Group 1296">
            <a:extLst>
              <a:ext uri="{FF2B5EF4-FFF2-40B4-BE49-F238E27FC236}">
                <a16:creationId xmlns:a16="http://schemas.microsoft.com/office/drawing/2014/main" id="{F8AB7D1D-E29B-4CCB-A3E8-C5A28240C41A}"/>
              </a:ext>
            </a:extLst>
          </p:cNvPr>
          <p:cNvGrpSpPr>
            <a:grpSpLocks/>
          </p:cNvGrpSpPr>
          <p:nvPr/>
        </p:nvGrpSpPr>
        <p:grpSpPr bwMode="auto">
          <a:xfrm>
            <a:off x="7842250" y="3452813"/>
            <a:ext cx="396875" cy="133350"/>
            <a:chOff x="777" y="2753"/>
            <a:chExt cx="250" cy="84"/>
          </a:xfrm>
        </p:grpSpPr>
        <p:sp>
          <p:nvSpPr>
            <p:cNvPr id="14609" name="WordArt 1297">
              <a:extLst>
                <a:ext uri="{FF2B5EF4-FFF2-40B4-BE49-F238E27FC236}">
                  <a16:creationId xmlns:a16="http://schemas.microsoft.com/office/drawing/2014/main" id="{516AFE8C-8844-4403-9B0D-CA3BF7EFB2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7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  <p:sp>
          <p:nvSpPr>
            <p:cNvPr id="14610" name="WordArt 1298">
              <a:extLst>
                <a:ext uri="{FF2B5EF4-FFF2-40B4-BE49-F238E27FC236}">
                  <a16:creationId xmlns:a16="http://schemas.microsoft.com/office/drawing/2014/main" id="{7074BE82-B609-4582-97AB-F28820B7D5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7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</p:grpSp>
      <p:grpSp>
        <p:nvGrpSpPr>
          <p:cNvPr id="14611" name="Group 1299">
            <a:extLst>
              <a:ext uri="{FF2B5EF4-FFF2-40B4-BE49-F238E27FC236}">
                <a16:creationId xmlns:a16="http://schemas.microsoft.com/office/drawing/2014/main" id="{5C00DA27-2B98-450B-A3A2-2793979307A1}"/>
              </a:ext>
            </a:extLst>
          </p:cNvPr>
          <p:cNvGrpSpPr>
            <a:grpSpLocks/>
          </p:cNvGrpSpPr>
          <p:nvPr/>
        </p:nvGrpSpPr>
        <p:grpSpPr bwMode="auto">
          <a:xfrm>
            <a:off x="6762750" y="4532313"/>
            <a:ext cx="396875" cy="133350"/>
            <a:chOff x="408" y="2726"/>
            <a:chExt cx="250" cy="84"/>
          </a:xfrm>
        </p:grpSpPr>
        <p:sp>
          <p:nvSpPr>
            <p:cNvPr id="14612" name="WordArt 1300">
              <a:extLst>
                <a:ext uri="{FF2B5EF4-FFF2-40B4-BE49-F238E27FC236}">
                  <a16:creationId xmlns:a16="http://schemas.microsoft.com/office/drawing/2014/main" id="{C9E606E7-30AF-439F-B69E-E48FCDBB0E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  <p:sp>
          <p:nvSpPr>
            <p:cNvPr id="14613" name="WordArt 1301">
              <a:extLst>
                <a:ext uri="{FF2B5EF4-FFF2-40B4-BE49-F238E27FC236}">
                  <a16:creationId xmlns:a16="http://schemas.microsoft.com/office/drawing/2014/main" id="{4E2D8F5E-4AB0-49B8-8F8F-0858197786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</p:grpSp>
      <p:grpSp>
        <p:nvGrpSpPr>
          <p:cNvPr id="14614" name="Group 1302">
            <a:extLst>
              <a:ext uri="{FF2B5EF4-FFF2-40B4-BE49-F238E27FC236}">
                <a16:creationId xmlns:a16="http://schemas.microsoft.com/office/drawing/2014/main" id="{A073762B-9636-4896-8CBB-CBAB9B4C4C0B}"/>
              </a:ext>
            </a:extLst>
          </p:cNvPr>
          <p:cNvGrpSpPr>
            <a:grpSpLocks/>
          </p:cNvGrpSpPr>
          <p:nvPr/>
        </p:nvGrpSpPr>
        <p:grpSpPr bwMode="auto">
          <a:xfrm>
            <a:off x="7842250" y="2732088"/>
            <a:ext cx="396875" cy="133350"/>
            <a:chOff x="777" y="2897"/>
            <a:chExt cx="250" cy="84"/>
          </a:xfrm>
        </p:grpSpPr>
        <p:sp>
          <p:nvSpPr>
            <p:cNvPr id="14615" name="WordArt 1303">
              <a:extLst>
                <a:ext uri="{FF2B5EF4-FFF2-40B4-BE49-F238E27FC236}">
                  <a16:creationId xmlns:a16="http://schemas.microsoft.com/office/drawing/2014/main" id="{85986ED0-777B-4DF0-869C-B7AE76ADC2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8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  <p:sp>
          <p:nvSpPr>
            <p:cNvPr id="14616" name="WordArt 1304">
              <a:extLst>
                <a:ext uri="{FF2B5EF4-FFF2-40B4-BE49-F238E27FC236}">
                  <a16:creationId xmlns:a16="http://schemas.microsoft.com/office/drawing/2014/main" id="{2A9DDC55-0A0B-4273-A568-22C336B362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8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</p:grpSp>
      <p:grpSp>
        <p:nvGrpSpPr>
          <p:cNvPr id="14617" name="Group 1305">
            <a:extLst>
              <a:ext uri="{FF2B5EF4-FFF2-40B4-BE49-F238E27FC236}">
                <a16:creationId xmlns:a16="http://schemas.microsoft.com/office/drawing/2014/main" id="{0419C319-3E61-4B23-94B2-6C1D918E7FE1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1203325"/>
            <a:ext cx="396875" cy="133350"/>
            <a:chOff x="408" y="2870"/>
            <a:chExt cx="250" cy="84"/>
          </a:xfrm>
        </p:grpSpPr>
        <p:sp>
          <p:nvSpPr>
            <p:cNvPr id="14618" name="WordArt 1306">
              <a:extLst>
                <a:ext uri="{FF2B5EF4-FFF2-40B4-BE49-F238E27FC236}">
                  <a16:creationId xmlns:a16="http://schemas.microsoft.com/office/drawing/2014/main" id="{CE5C23BC-6E94-4B45-8504-562197203C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  <p:sp>
          <p:nvSpPr>
            <p:cNvPr id="14619" name="WordArt 1307">
              <a:extLst>
                <a:ext uri="{FF2B5EF4-FFF2-40B4-BE49-F238E27FC236}">
                  <a16:creationId xmlns:a16="http://schemas.microsoft.com/office/drawing/2014/main" id="{B02FD74C-56B8-49C1-A4DD-0375C73214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</p:grpSp>
      <p:grpSp>
        <p:nvGrpSpPr>
          <p:cNvPr id="14620" name="Group 1308">
            <a:extLst>
              <a:ext uri="{FF2B5EF4-FFF2-40B4-BE49-F238E27FC236}">
                <a16:creationId xmlns:a16="http://schemas.microsoft.com/office/drawing/2014/main" id="{71160897-E5E4-439A-BE96-E5232D41E5EC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2373313"/>
            <a:ext cx="396875" cy="133350"/>
            <a:chOff x="1152" y="2077"/>
            <a:chExt cx="250" cy="84"/>
          </a:xfrm>
        </p:grpSpPr>
        <p:sp>
          <p:nvSpPr>
            <p:cNvPr id="14621" name="WordArt 1309">
              <a:extLst>
                <a:ext uri="{FF2B5EF4-FFF2-40B4-BE49-F238E27FC236}">
                  <a16:creationId xmlns:a16="http://schemas.microsoft.com/office/drawing/2014/main" id="{70B77561-A032-4482-9631-B9F3AE0253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  <p:sp>
          <p:nvSpPr>
            <p:cNvPr id="14622" name="WordArt 1310">
              <a:extLst>
                <a:ext uri="{FF2B5EF4-FFF2-40B4-BE49-F238E27FC236}">
                  <a16:creationId xmlns:a16="http://schemas.microsoft.com/office/drawing/2014/main" id="{D0A23744-B175-4BFF-A703-C709F55B3D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</p:grpSp>
      <p:grpSp>
        <p:nvGrpSpPr>
          <p:cNvPr id="14623" name="Group 1311">
            <a:extLst>
              <a:ext uri="{FF2B5EF4-FFF2-40B4-BE49-F238E27FC236}">
                <a16:creationId xmlns:a16="http://schemas.microsoft.com/office/drawing/2014/main" id="{7804851E-BBE3-45C8-BDC3-4BC2ECF6E57F}"/>
              </a:ext>
            </a:extLst>
          </p:cNvPr>
          <p:cNvGrpSpPr>
            <a:grpSpLocks/>
          </p:cNvGrpSpPr>
          <p:nvPr/>
        </p:nvGrpSpPr>
        <p:grpSpPr bwMode="auto">
          <a:xfrm>
            <a:off x="6672263" y="1023938"/>
            <a:ext cx="396875" cy="133350"/>
            <a:chOff x="1152" y="2273"/>
            <a:chExt cx="250" cy="84"/>
          </a:xfrm>
        </p:grpSpPr>
        <p:sp>
          <p:nvSpPr>
            <p:cNvPr id="14624" name="WordArt 1312">
              <a:extLst>
                <a:ext uri="{FF2B5EF4-FFF2-40B4-BE49-F238E27FC236}">
                  <a16:creationId xmlns:a16="http://schemas.microsoft.com/office/drawing/2014/main" id="{C539630D-EC2B-47C2-8EE8-A3E07227E2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  <p:sp>
          <p:nvSpPr>
            <p:cNvPr id="14625" name="WordArt 1313">
              <a:extLst>
                <a:ext uri="{FF2B5EF4-FFF2-40B4-BE49-F238E27FC236}">
                  <a16:creationId xmlns:a16="http://schemas.microsoft.com/office/drawing/2014/main" id="{CDE9954C-E1F1-4E91-B160-D153AD79EB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</p:grpSp>
      <p:grpSp>
        <p:nvGrpSpPr>
          <p:cNvPr id="14626" name="Group 1314">
            <a:extLst>
              <a:ext uri="{FF2B5EF4-FFF2-40B4-BE49-F238E27FC236}">
                <a16:creationId xmlns:a16="http://schemas.microsoft.com/office/drawing/2014/main" id="{F6E5D799-2B06-413D-9F87-9CC873FDA207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2373313"/>
            <a:ext cx="396875" cy="133350"/>
            <a:chOff x="1152" y="2417"/>
            <a:chExt cx="250" cy="84"/>
          </a:xfrm>
        </p:grpSpPr>
        <p:sp>
          <p:nvSpPr>
            <p:cNvPr id="14627" name="WordArt 1315">
              <a:extLst>
                <a:ext uri="{FF2B5EF4-FFF2-40B4-BE49-F238E27FC236}">
                  <a16:creationId xmlns:a16="http://schemas.microsoft.com/office/drawing/2014/main" id="{8E0CA481-917F-4012-957C-65E5495747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  <p:sp>
          <p:nvSpPr>
            <p:cNvPr id="14628" name="WordArt 1316">
              <a:extLst>
                <a:ext uri="{FF2B5EF4-FFF2-40B4-BE49-F238E27FC236}">
                  <a16:creationId xmlns:a16="http://schemas.microsoft.com/office/drawing/2014/main" id="{ABC1E3C6-50F7-4C10-8025-B5AA560350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1D2C78E6-BFEE-4C6C-A725-52587DDCE621}"/>
              </a:ext>
            </a:extLst>
          </p:cNvPr>
          <p:cNvGrpSpPr>
            <a:grpSpLocks/>
          </p:cNvGrpSpPr>
          <p:nvPr/>
        </p:nvGrpSpPr>
        <p:grpSpPr bwMode="auto">
          <a:xfrm>
            <a:off x="1155700" y="234950"/>
            <a:ext cx="7875588" cy="12241213"/>
            <a:chOff x="728" y="148"/>
            <a:chExt cx="4961" cy="7711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9CB71FBC-2E9F-437D-A633-F0D415A22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" y="2500"/>
              <a:ext cx="1870" cy="1673"/>
            </a:xfrm>
            <a:custGeom>
              <a:avLst/>
              <a:gdLst>
                <a:gd name="T0" fmla="*/ 1276 w 1871"/>
                <a:gd name="T1" fmla="*/ 1616 h 1673"/>
                <a:gd name="T2" fmla="*/ 1134 w 1871"/>
                <a:gd name="T3" fmla="*/ 1616 h 1673"/>
                <a:gd name="T4" fmla="*/ 1078 w 1871"/>
                <a:gd name="T5" fmla="*/ 1559 h 1673"/>
                <a:gd name="T6" fmla="*/ 993 w 1871"/>
                <a:gd name="T7" fmla="*/ 1588 h 1673"/>
                <a:gd name="T8" fmla="*/ 737 w 1871"/>
                <a:gd name="T9" fmla="*/ 1503 h 1673"/>
                <a:gd name="T10" fmla="*/ 652 w 1871"/>
                <a:gd name="T11" fmla="*/ 1361 h 1673"/>
                <a:gd name="T12" fmla="*/ 482 w 1871"/>
                <a:gd name="T13" fmla="*/ 1276 h 1673"/>
                <a:gd name="T14" fmla="*/ 284 w 1871"/>
                <a:gd name="T15" fmla="*/ 1361 h 1673"/>
                <a:gd name="T16" fmla="*/ 199 w 1871"/>
                <a:gd name="T17" fmla="*/ 1304 h 1673"/>
                <a:gd name="T18" fmla="*/ 170 w 1871"/>
                <a:gd name="T19" fmla="*/ 1219 h 1673"/>
                <a:gd name="T20" fmla="*/ 85 w 1871"/>
                <a:gd name="T21" fmla="*/ 1276 h 1673"/>
                <a:gd name="T22" fmla="*/ 0 w 1871"/>
                <a:gd name="T23" fmla="*/ 1219 h 1673"/>
                <a:gd name="T24" fmla="*/ 57 w 1871"/>
                <a:gd name="T25" fmla="*/ 1077 h 1673"/>
                <a:gd name="T26" fmla="*/ 199 w 1871"/>
                <a:gd name="T27" fmla="*/ 1106 h 1673"/>
                <a:gd name="T28" fmla="*/ 284 w 1871"/>
                <a:gd name="T29" fmla="*/ 964 h 1673"/>
                <a:gd name="T30" fmla="*/ 341 w 1871"/>
                <a:gd name="T31" fmla="*/ 936 h 1673"/>
                <a:gd name="T32" fmla="*/ 454 w 1871"/>
                <a:gd name="T33" fmla="*/ 766 h 1673"/>
                <a:gd name="T34" fmla="*/ 596 w 1871"/>
                <a:gd name="T35" fmla="*/ 737 h 1673"/>
                <a:gd name="T36" fmla="*/ 596 w 1871"/>
                <a:gd name="T37" fmla="*/ 567 h 1673"/>
                <a:gd name="T38" fmla="*/ 567 w 1871"/>
                <a:gd name="T39" fmla="*/ 510 h 1673"/>
                <a:gd name="T40" fmla="*/ 482 w 1871"/>
                <a:gd name="T41" fmla="*/ 482 h 1673"/>
                <a:gd name="T42" fmla="*/ 426 w 1871"/>
                <a:gd name="T43" fmla="*/ 397 h 1673"/>
                <a:gd name="T44" fmla="*/ 426 w 1871"/>
                <a:gd name="T45" fmla="*/ 199 h 1673"/>
                <a:gd name="T46" fmla="*/ 539 w 1871"/>
                <a:gd name="T47" fmla="*/ 142 h 1673"/>
                <a:gd name="T48" fmla="*/ 567 w 1871"/>
                <a:gd name="T49" fmla="*/ 57 h 1673"/>
                <a:gd name="T50" fmla="*/ 624 w 1871"/>
                <a:gd name="T51" fmla="*/ 0 h 1673"/>
                <a:gd name="T52" fmla="*/ 709 w 1871"/>
                <a:gd name="T53" fmla="*/ 85 h 1673"/>
                <a:gd name="T54" fmla="*/ 936 w 1871"/>
                <a:gd name="T55" fmla="*/ 142 h 1673"/>
                <a:gd name="T56" fmla="*/ 993 w 1871"/>
                <a:gd name="T57" fmla="*/ 170 h 1673"/>
                <a:gd name="T58" fmla="*/ 1049 w 1871"/>
                <a:gd name="T59" fmla="*/ 312 h 1673"/>
                <a:gd name="T60" fmla="*/ 1021 w 1871"/>
                <a:gd name="T61" fmla="*/ 397 h 1673"/>
                <a:gd name="T62" fmla="*/ 1106 w 1871"/>
                <a:gd name="T63" fmla="*/ 425 h 1673"/>
                <a:gd name="T64" fmla="*/ 1191 w 1871"/>
                <a:gd name="T65" fmla="*/ 397 h 1673"/>
                <a:gd name="T66" fmla="*/ 1304 w 1871"/>
                <a:gd name="T67" fmla="*/ 340 h 1673"/>
                <a:gd name="T68" fmla="*/ 1446 w 1871"/>
                <a:gd name="T69" fmla="*/ 340 h 1673"/>
                <a:gd name="T70" fmla="*/ 1531 w 1871"/>
                <a:gd name="T71" fmla="*/ 369 h 1673"/>
                <a:gd name="T72" fmla="*/ 1588 w 1871"/>
                <a:gd name="T73" fmla="*/ 199 h 1673"/>
                <a:gd name="T74" fmla="*/ 1730 w 1871"/>
                <a:gd name="T75" fmla="*/ 199 h 1673"/>
                <a:gd name="T76" fmla="*/ 1786 w 1871"/>
                <a:gd name="T77" fmla="*/ 340 h 1673"/>
                <a:gd name="T78" fmla="*/ 1871 w 1871"/>
                <a:gd name="T79" fmla="*/ 539 h 1673"/>
                <a:gd name="T80" fmla="*/ 1786 w 1871"/>
                <a:gd name="T81" fmla="*/ 539 h 1673"/>
                <a:gd name="T82" fmla="*/ 1616 w 1871"/>
                <a:gd name="T83" fmla="*/ 737 h 1673"/>
                <a:gd name="T84" fmla="*/ 1475 w 1871"/>
                <a:gd name="T85" fmla="*/ 794 h 1673"/>
                <a:gd name="T86" fmla="*/ 1418 w 1871"/>
                <a:gd name="T87" fmla="*/ 879 h 1673"/>
                <a:gd name="T88" fmla="*/ 1446 w 1871"/>
                <a:gd name="T89" fmla="*/ 1021 h 1673"/>
                <a:gd name="T90" fmla="*/ 1361 w 1871"/>
                <a:gd name="T91" fmla="*/ 1191 h 1673"/>
                <a:gd name="T92" fmla="*/ 1248 w 1871"/>
                <a:gd name="T93" fmla="*/ 1276 h 1673"/>
                <a:gd name="T94" fmla="*/ 1248 w 1871"/>
                <a:gd name="T95" fmla="*/ 1389 h 1673"/>
                <a:gd name="T96" fmla="*/ 1560 w 1871"/>
                <a:gd name="T97" fmla="*/ 1616 h 1673"/>
                <a:gd name="T98" fmla="*/ 1503 w 1871"/>
                <a:gd name="T99" fmla="*/ 1673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71" h="1673">
                  <a:moveTo>
                    <a:pt x="1446" y="1616"/>
                  </a:moveTo>
                  <a:lnTo>
                    <a:pt x="1276" y="1616"/>
                  </a:lnTo>
                  <a:lnTo>
                    <a:pt x="1219" y="1644"/>
                  </a:lnTo>
                  <a:lnTo>
                    <a:pt x="1134" y="1616"/>
                  </a:lnTo>
                  <a:lnTo>
                    <a:pt x="1078" y="1644"/>
                  </a:lnTo>
                  <a:lnTo>
                    <a:pt x="1078" y="1559"/>
                  </a:lnTo>
                  <a:lnTo>
                    <a:pt x="1021" y="1446"/>
                  </a:lnTo>
                  <a:lnTo>
                    <a:pt x="993" y="1588"/>
                  </a:lnTo>
                  <a:lnTo>
                    <a:pt x="879" y="1474"/>
                  </a:lnTo>
                  <a:lnTo>
                    <a:pt x="737" y="1503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567" y="1361"/>
                  </a:lnTo>
                  <a:lnTo>
                    <a:pt x="482" y="1276"/>
                  </a:lnTo>
                  <a:lnTo>
                    <a:pt x="426" y="1333"/>
                  </a:lnTo>
                  <a:lnTo>
                    <a:pt x="284" y="1361"/>
                  </a:lnTo>
                  <a:lnTo>
                    <a:pt x="227" y="1304"/>
                  </a:lnTo>
                  <a:lnTo>
                    <a:pt x="199" y="1304"/>
                  </a:lnTo>
                  <a:lnTo>
                    <a:pt x="199" y="1248"/>
                  </a:lnTo>
                  <a:lnTo>
                    <a:pt x="170" y="1219"/>
                  </a:lnTo>
                  <a:lnTo>
                    <a:pt x="142" y="1276"/>
                  </a:lnTo>
                  <a:lnTo>
                    <a:pt x="85" y="1276"/>
                  </a:lnTo>
                  <a:lnTo>
                    <a:pt x="85" y="1219"/>
                  </a:lnTo>
                  <a:lnTo>
                    <a:pt x="0" y="1219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142" y="1049"/>
                  </a:lnTo>
                  <a:lnTo>
                    <a:pt x="199" y="1106"/>
                  </a:lnTo>
                  <a:lnTo>
                    <a:pt x="284" y="1049"/>
                  </a:lnTo>
                  <a:lnTo>
                    <a:pt x="284" y="964"/>
                  </a:lnTo>
                  <a:lnTo>
                    <a:pt x="256" y="907"/>
                  </a:lnTo>
                  <a:lnTo>
                    <a:pt x="341" y="936"/>
                  </a:lnTo>
                  <a:lnTo>
                    <a:pt x="369" y="936"/>
                  </a:lnTo>
                  <a:lnTo>
                    <a:pt x="454" y="766"/>
                  </a:lnTo>
                  <a:lnTo>
                    <a:pt x="539" y="709"/>
                  </a:lnTo>
                  <a:lnTo>
                    <a:pt x="596" y="737"/>
                  </a:lnTo>
                  <a:lnTo>
                    <a:pt x="624" y="681"/>
                  </a:lnTo>
                  <a:lnTo>
                    <a:pt x="596" y="567"/>
                  </a:lnTo>
                  <a:lnTo>
                    <a:pt x="539" y="539"/>
                  </a:lnTo>
                  <a:lnTo>
                    <a:pt x="567" y="510"/>
                  </a:lnTo>
                  <a:lnTo>
                    <a:pt x="539" y="454"/>
                  </a:lnTo>
                  <a:lnTo>
                    <a:pt x="482" y="482"/>
                  </a:lnTo>
                  <a:lnTo>
                    <a:pt x="482" y="397"/>
                  </a:lnTo>
                  <a:lnTo>
                    <a:pt x="426" y="397"/>
                  </a:lnTo>
                  <a:lnTo>
                    <a:pt x="369" y="227"/>
                  </a:lnTo>
                  <a:lnTo>
                    <a:pt x="426" y="199"/>
                  </a:lnTo>
                  <a:lnTo>
                    <a:pt x="482" y="227"/>
                  </a:lnTo>
                  <a:lnTo>
                    <a:pt x="539" y="142"/>
                  </a:lnTo>
                  <a:lnTo>
                    <a:pt x="624" y="114"/>
                  </a:lnTo>
                  <a:lnTo>
                    <a:pt x="567" y="57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28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936" y="142"/>
                  </a:lnTo>
                  <a:lnTo>
                    <a:pt x="936" y="114"/>
                  </a:lnTo>
                  <a:lnTo>
                    <a:pt x="993" y="170"/>
                  </a:lnTo>
                  <a:lnTo>
                    <a:pt x="993" y="284"/>
                  </a:lnTo>
                  <a:lnTo>
                    <a:pt x="1049" y="312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106" y="425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304" y="340"/>
                  </a:lnTo>
                  <a:lnTo>
                    <a:pt x="1361" y="369"/>
                  </a:lnTo>
                  <a:lnTo>
                    <a:pt x="1446" y="340"/>
                  </a:lnTo>
                  <a:lnTo>
                    <a:pt x="1503" y="397"/>
                  </a:lnTo>
                  <a:lnTo>
                    <a:pt x="1531" y="369"/>
                  </a:lnTo>
                  <a:lnTo>
                    <a:pt x="1531" y="227"/>
                  </a:lnTo>
                  <a:lnTo>
                    <a:pt x="1588" y="199"/>
                  </a:lnTo>
                  <a:lnTo>
                    <a:pt x="1673" y="255"/>
                  </a:lnTo>
                  <a:lnTo>
                    <a:pt x="1730" y="199"/>
                  </a:lnTo>
                  <a:lnTo>
                    <a:pt x="1786" y="227"/>
                  </a:lnTo>
                  <a:lnTo>
                    <a:pt x="1786" y="340"/>
                  </a:lnTo>
                  <a:lnTo>
                    <a:pt x="1843" y="425"/>
                  </a:lnTo>
                  <a:lnTo>
                    <a:pt x="1871" y="539"/>
                  </a:lnTo>
                  <a:lnTo>
                    <a:pt x="1843" y="567"/>
                  </a:lnTo>
                  <a:lnTo>
                    <a:pt x="1786" y="539"/>
                  </a:lnTo>
                  <a:lnTo>
                    <a:pt x="1673" y="766"/>
                  </a:lnTo>
                  <a:lnTo>
                    <a:pt x="1616" y="737"/>
                  </a:lnTo>
                  <a:lnTo>
                    <a:pt x="1503" y="794"/>
                  </a:lnTo>
                  <a:lnTo>
                    <a:pt x="1475" y="794"/>
                  </a:lnTo>
                  <a:lnTo>
                    <a:pt x="1389" y="851"/>
                  </a:lnTo>
                  <a:lnTo>
                    <a:pt x="1418" y="879"/>
                  </a:lnTo>
                  <a:lnTo>
                    <a:pt x="1389" y="964"/>
                  </a:lnTo>
                  <a:lnTo>
                    <a:pt x="1446" y="1021"/>
                  </a:lnTo>
                  <a:lnTo>
                    <a:pt x="1446" y="1106"/>
                  </a:lnTo>
                  <a:lnTo>
                    <a:pt x="1361" y="1191"/>
                  </a:lnTo>
                  <a:lnTo>
                    <a:pt x="1248" y="1248"/>
                  </a:lnTo>
                  <a:lnTo>
                    <a:pt x="1248" y="1276"/>
                  </a:lnTo>
                  <a:lnTo>
                    <a:pt x="1219" y="1333"/>
                  </a:lnTo>
                  <a:lnTo>
                    <a:pt x="1248" y="1389"/>
                  </a:lnTo>
                  <a:lnTo>
                    <a:pt x="1446" y="1474"/>
                  </a:lnTo>
                  <a:lnTo>
                    <a:pt x="1560" y="1616"/>
                  </a:lnTo>
                  <a:lnTo>
                    <a:pt x="1531" y="1644"/>
                  </a:lnTo>
                  <a:lnTo>
                    <a:pt x="1503" y="1673"/>
                  </a:lnTo>
                  <a:lnTo>
                    <a:pt x="1446" y="161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F357BD4F-D82B-481A-AD72-F18DBE735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955"/>
              <a:ext cx="2552" cy="1786"/>
            </a:xfrm>
            <a:custGeom>
              <a:avLst/>
              <a:gdLst>
                <a:gd name="T0" fmla="*/ 142 w 2552"/>
                <a:gd name="T1" fmla="*/ 737 h 1786"/>
                <a:gd name="T2" fmla="*/ 29 w 2552"/>
                <a:gd name="T3" fmla="*/ 822 h 1786"/>
                <a:gd name="T4" fmla="*/ 29 w 2552"/>
                <a:gd name="T5" fmla="*/ 935 h 1786"/>
                <a:gd name="T6" fmla="*/ 341 w 2552"/>
                <a:gd name="T7" fmla="*/ 1162 h 1786"/>
                <a:gd name="T8" fmla="*/ 312 w 2552"/>
                <a:gd name="T9" fmla="*/ 1275 h 1786"/>
                <a:gd name="T10" fmla="*/ 511 w 2552"/>
                <a:gd name="T11" fmla="*/ 1247 h 1786"/>
                <a:gd name="T12" fmla="*/ 766 w 2552"/>
                <a:gd name="T13" fmla="*/ 1389 h 1786"/>
                <a:gd name="T14" fmla="*/ 1163 w 2552"/>
                <a:gd name="T15" fmla="*/ 1729 h 1786"/>
                <a:gd name="T16" fmla="*/ 1248 w 2552"/>
                <a:gd name="T17" fmla="*/ 1729 h 1786"/>
                <a:gd name="T18" fmla="*/ 1304 w 2552"/>
                <a:gd name="T19" fmla="*/ 1644 h 1786"/>
                <a:gd name="T20" fmla="*/ 1304 w 2552"/>
                <a:gd name="T21" fmla="*/ 1446 h 1786"/>
                <a:gd name="T22" fmla="*/ 1418 w 2552"/>
                <a:gd name="T23" fmla="*/ 1389 h 1786"/>
                <a:gd name="T24" fmla="*/ 1531 w 2552"/>
                <a:gd name="T25" fmla="*/ 1275 h 1786"/>
                <a:gd name="T26" fmla="*/ 1701 w 2552"/>
                <a:gd name="T27" fmla="*/ 1304 h 1786"/>
                <a:gd name="T28" fmla="*/ 1957 w 2552"/>
                <a:gd name="T29" fmla="*/ 1275 h 1786"/>
                <a:gd name="T30" fmla="*/ 2212 w 2552"/>
                <a:gd name="T31" fmla="*/ 1332 h 1786"/>
                <a:gd name="T32" fmla="*/ 2268 w 2552"/>
                <a:gd name="T33" fmla="*/ 1417 h 1786"/>
                <a:gd name="T34" fmla="*/ 2438 w 2552"/>
                <a:gd name="T35" fmla="*/ 1417 h 1786"/>
                <a:gd name="T36" fmla="*/ 2467 w 2552"/>
                <a:gd name="T37" fmla="*/ 1360 h 1786"/>
                <a:gd name="T38" fmla="*/ 2552 w 2552"/>
                <a:gd name="T39" fmla="*/ 1389 h 1786"/>
                <a:gd name="T40" fmla="*/ 2552 w 2552"/>
                <a:gd name="T41" fmla="*/ 1275 h 1786"/>
                <a:gd name="T42" fmla="*/ 2524 w 2552"/>
                <a:gd name="T43" fmla="*/ 1219 h 1786"/>
                <a:gd name="T44" fmla="*/ 2410 w 2552"/>
                <a:gd name="T45" fmla="*/ 1162 h 1786"/>
                <a:gd name="T46" fmla="*/ 2382 w 2552"/>
                <a:gd name="T47" fmla="*/ 1049 h 1786"/>
                <a:gd name="T48" fmla="*/ 2382 w 2552"/>
                <a:gd name="T49" fmla="*/ 964 h 1786"/>
                <a:gd name="T50" fmla="*/ 2353 w 2552"/>
                <a:gd name="T51" fmla="*/ 794 h 1786"/>
                <a:gd name="T52" fmla="*/ 2098 w 2552"/>
                <a:gd name="T53" fmla="*/ 1077 h 1786"/>
                <a:gd name="T54" fmla="*/ 2155 w 2552"/>
                <a:gd name="T55" fmla="*/ 935 h 1786"/>
                <a:gd name="T56" fmla="*/ 2155 w 2552"/>
                <a:gd name="T57" fmla="*/ 879 h 1786"/>
                <a:gd name="T58" fmla="*/ 2212 w 2552"/>
                <a:gd name="T59" fmla="*/ 794 h 1786"/>
                <a:gd name="T60" fmla="*/ 2183 w 2552"/>
                <a:gd name="T61" fmla="*/ 623 h 1786"/>
                <a:gd name="T62" fmla="*/ 2212 w 2552"/>
                <a:gd name="T63" fmla="*/ 453 h 1786"/>
                <a:gd name="T64" fmla="*/ 2297 w 2552"/>
                <a:gd name="T65" fmla="*/ 368 h 1786"/>
                <a:gd name="T66" fmla="*/ 2268 w 2552"/>
                <a:gd name="T67" fmla="*/ 283 h 1786"/>
                <a:gd name="T68" fmla="*/ 2240 w 2552"/>
                <a:gd name="T69" fmla="*/ 198 h 1786"/>
                <a:gd name="T70" fmla="*/ 2268 w 2552"/>
                <a:gd name="T71" fmla="*/ 56 h 1786"/>
                <a:gd name="T72" fmla="*/ 2183 w 2552"/>
                <a:gd name="T73" fmla="*/ 56 h 1786"/>
                <a:gd name="T74" fmla="*/ 2098 w 2552"/>
                <a:gd name="T75" fmla="*/ 85 h 1786"/>
                <a:gd name="T76" fmla="*/ 1985 w 2552"/>
                <a:gd name="T77" fmla="*/ 141 h 1786"/>
                <a:gd name="T78" fmla="*/ 1871 w 2552"/>
                <a:gd name="T79" fmla="*/ 170 h 1786"/>
                <a:gd name="T80" fmla="*/ 1957 w 2552"/>
                <a:gd name="T81" fmla="*/ 255 h 1786"/>
                <a:gd name="T82" fmla="*/ 1758 w 2552"/>
                <a:gd name="T83" fmla="*/ 368 h 1786"/>
                <a:gd name="T84" fmla="*/ 1645 w 2552"/>
                <a:gd name="T85" fmla="*/ 453 h 1786"/>
                <a:gd name="T86" fmla="*/ 1503 w 2552"/>
                <a:gd name="T87" fmla="*/ 425 h 1786"/>
                <a:gd name="T88" fmla="*/ 1390 w 2552"/>
                <a:gd name="T89" fmla="*/ 368 h 1786"/>
                <a:gd name="T90" fmla="*/ 1276 w 2552"/>
                <a:gd name="T91" fmla="*/ 368 h 1786"/>
                <a:gd name="T92" fmla="*/ 1106 w 2552"/>
                <a:gd name="T93" fmla="*/ 340 h 1786"/>
                <a:gd name="T94" fmla="*/ 908 w 2552"/>
                <a:gd name="T95" fmla="*/ 538 h 1786"/>
                <a:gd name="T96" fmla="*/ 766 w 2552"/>
                <a:gd name="T97" fmla="*/ 510 h 1786"/>
                <a:gd name="T98" fmla="*/ 511 w 2552"/>
                <a:gd name="T99" fmla="*/ 567 h 1786"/>
                <a:gd name="T100" fmla="*/ 426 w 2552"/>
                <a:gd name="T101" fmla="*/ 680 h 1786"/>
                <a:gd name="T102" fmla="*/ 227 w 2552"/>
                <a:gd name="T103" fmla="*/ 652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2" h="1786">
                  <a:moveTo>
                    <a:pt x="227" y="652"/>
                  </a:moveTo>
                  <a:lnTo>
                    <a:pt x="142" y="737"/>
                  </a:lnTo>
                  <a:lnTo>
                    <a:pt x="29" y="794"/>
                  </a:lnTo>
                  <a:lnTo>
                    <a:pt x="29" y="822"/>
                  </a:lnTo>
                  <a:lnTo>
                    <a:pt x="0" y="879"/>
                  </a:lnTo>
                  <a:lnTo>
                    <a:pt x="29" y="935"/>
                  </a:lnTo>
                  <a:lnTo>
                    <a:pt x="227" y="1020"/>
                  </a:lnTo>
                  <a:lnTo>
                    <a:pt x="341" y="1162"/>
                  </a:lnTo>
                  <a:lnTo>
                    <a:pt x="284" y="1219"/>
                  </a:lnTo>
                  <a:lnTo>
                    <a:pt x="312" y="1275"/>
                  </a:lnTo>
                  <a:lnTo>
                    <a:pt x="426" y="1219"/>
                  </a:lnTo>
                  <a:lnTo>
                    <a:pt x="511" y="1247"/>
                  </a:lnTo>
                  <a:lnTo>
                    <a:pt x="624" y="1389"/>
                  </a:lnTo>
                  <a:lnTo>
                    <a:pt x="766" y="1389"/>
                  </a:lnTo>
                  <a:lnTo>
                    <a:pt x="1021" y="1701"/>
                  </a:lnTo>
                  <a:lnTo>
                    <a:pt x="1163" y="1729"/>
                  </a:lnTo>
                  <a:lnTo>
                    <a:pt x="1191" y="1786"/>
                  </a:lnTo>
                  <a:lnTo>
                    <a:pt x="1248" y="1729"/>
                  </a:lnTo>
                  <a:lnTo>
                    <a:pt x="1333" y="1757"/>
                  </a:lnTo>
                  <a:lnTo>
                    <a:pt x="1304" y="1644"/>
                  </a:lnTo>
                  <a:lnTo>
                    <a:pt x="1276" y="1587"/>
                  </a:lnTo>
                  <a:lnTo>
                    <a:pt x="1304" y="1446"/>
                  </a:lnTo>
                  <a:lnTo>
                    <a:pt x="1361" y="1474"/>
                  </a:lnTo>
                  <a:lnTo>
                    <a:pt x="1418" y="1389"/>
                  </a:lnTo>
                  <a:lnTo>
                    <a:pt x="1418" y="1332"/>
                  </a:lnTo>
                  <a:lnTo>
                    <a:pt x="1531" y="1275"/>
                  </a:lnTo>
                  <a:lnTo>
                    <a:pt x="1673" y="1247"/>
                  </a:lnTo>
                  <a:lnTo>
                    <a:pt x="1701" y="1304"/>
                  </a:lnTo>
                  <a:lnTo>
                    <a:pt x="1871" y="1219"/>
                  </a:lnTo>
                  <a:lnTo>
                    <a:pt x="1957" y="1275"/>
                  </a:lnTo>
                  <a:lnTo>
                    <a:pt x="2098" y="1275"/>
                  </a:lnTo>
                  <a:lnTo>
                    <a:pt x="2212" y="1332"/>
                  </a:lnTo>
                  <a:lnTo>
                    <a:pt x="2240" y="1417"/>
                  </a:lnTo>
                  <a:lnTo>
                    <a:pt x="2268" y="1417"/>
                  </a:lnTo>
                  <a:lnTo>
                    <a:pt x="2353" y="1502"/>
                  </a:lnTo>
                  <a:lnTo>
                    <a:pt x="2438" y="1417"/>
                  </a:lnTo>
                  <a:lnTo>
                    <a:pt x="2410" y="1360"/>
                  </a:lnTo>
                  <a:lnTo>
                    <a:pt x="2467" y="1360"/>
                  </a:lnTo>
                  <a:lnTo>
                    <a:pt x="2524" y="1417"/>
                  </a:lnTo>
                  <a:lnTo>
                    <a:pt x="2552" y="1389"/>
                  </a:lnTo>
                  <a:lnTo>
                    <a:pt x="2524" y="1360"/>
                  </a:lnTo>
                  <a:lnTo>
                    <a:pt x="2552" y="1275"/>
                  </a:lnTo>
                  <a:lnTo>
                    <a:pt x="2552" y="1219"/>
                  </a:lnTo>
                  <a:lnTo>
                    <a:pt x="2524" y="1219"/>
                  </a:lnTo>
                  <a:lnTo>
                    <a:pt x="2495" y="1162"/>
                  </a:lnTo>
                  <a:lnTo>
                    <a:pt x="2410" y="1162"/>
                  </a:lnTo>
                  <a:lnTo>
                    <a:pt x="2410" y="1077"/>
                  </a:lnTo>
                  <a:lnTo>
                    <a:pt x="2382" y="1049"/>
                  </a:lnTo>
                  <a:lnTo>
                    <a:pt x="2438" y="992"/>
                  </a:lnTo>
                  <a:lnTo>
                    <a:pt x="2382" y="964"/>
                  </a:lnTo>
                  <a:lnTo>
                    <a:pt x="2410" y="850"/>
                  </a:lnTo>
                  <a:lnTo>
                    <a:pt x="2353" y="794"/>
                  </a:lnTo>
                  <a:lnTo>
                    <a:pt x="2127" y="1134"/>
                  </a:lnTo>
                  <a:lnTo>
                    <a:pt x="2098" y="1077"/>
                  </a:lnTo>
                  <a:lnTo>
                    <a:pt x="2155" y="1020"/>
                  </a:lnTo>
                  <a:lnTo>
                    <a:pt x="2155" y="935"/>
                  </a:lnTo>
                  <a:lnTo>
                    <a:pt x="2183" y="935"/>
                  </a:lnTo>
                  <a:lnTo>
                    <a:pt x="2155" y="879"/>
                  </a:lnTo>
                  <a:lnTo>
                    <a:pt x="2240" y="822"/>
                  </a:lnTo>
                  <a:lnTo>
                    <a:pt x="2212" y="794"/>
                  </a:lnTo>
                  <a:lnTo>
                    <a:pt x="2268" y="623"/>
                  </a:lnTo>
                  <a:lnTo>
                    <a:pt x="2183" y="623"/>
                  </a:lnTo>
                  <a:lnTo>
                    <a:pt x="2268" y="510"/>
                  </a:lnTo>
                  <a:lnTo>
                    <a:pt x="2212" y="453"/>
                  </a:lnTo>
                  <a:lnTo>
                    <a:pt x="2268" y="425"/>
                  </a:lnTo>
                  <a:lnTo>
                    <a:pt x="2297" y="368"/>
                  </a:lnTo>
                  <a:lnTo>
                    <a:pt x="2268" y="368"/>
                  </a:lnTo>
                  <a:lnTo>
                    <a:pt x="2268" y="283"/>
                  </a:lnTo>
                  <a:lnTo>
                    <a:pt x="2325" y="255"/>
                  </a:lnTo>
                  <a:lnTo>
                    <a:pt x="2240" y="198"/>
                  </a:lnTo>
                  <a:lnTo>
                    <a:pt x="2240" y="85"/>
                  </a:lnTo>
                  <a:lnTo>
                    <a:pt x="2268" y="56"/>
                  </a:lnTo>
                  <a:lnTo>
                    <a:pt x="2240" y="0"/>
                  </a:lnTo>
                  <a:lnTo>
                    <a:pt x="2183" y="56"/>
                  </a:lnTo>
                  <a:lnTo>
                    <a:pt x="2098" y="56"/>
                  </a:lnTo>
                  <a:lnTo>
                    <a:pt x="2098" y="85"/>
                  </a:lnTo>
                  <a:lnTo>
                    <a:pt x="1985" y="85"/>
                  </a:lnTo>
                  <a:lnTo>
                    <a:pt x="1985" y="141"/>
                  </a:lnTo>
                  <a:lnTo>
                    <a:pt x="1900" y="141"/>
                  </a:lnTo>
                  <a:lnTo>
                    <a:pt x="1871" y="170"/>
                  </a:lnTo>
                  <a:lnTo>
                    <a:pt x="1957" y="198"/>
                  </a:lnTo>
                  <a:lnTo>
                    <a:pt x="1957" y="255"/>
                  </a:lnTo>
                  <a:lnTo>
                    <a:pt x="1871" y="368"/>
                  </a:lnTo>
                  <a:lnTo>
                    <a:pt x="1758" y="368"/>
                  </a:lnTo>
                  <a:lnTo>
                    <a:pt x="1758" y="425"/>
                  </a:lnTo>
                  <a:lnTo>
                    <a:pt x="1645" y="453"/>
                  </a:lnTo>
                  <a:lnTo>
                    <a:pt x="1588" y="510"/>
                  </a:lnTo>
                  <a:lnTo>
                    <a:pt x="1503" y="425"/>
                  </a:lnTo>
                  <a:lnTo>
                    <a:pt x="1446" y="453"/>
                  </a:lnTo>
                  <a:lnTo>
                    <a:pt x="1390" y="368"/>
                  </a:lnTo>
                  <a:lnTo>
                    <a:pt x="1333" y="397"/>
                  </a:lnTo>
                  <a:lnTo>
                    <a:pt x="1276" y="368"/>
                  </a:lnTo>
                  <a:lnTo>
                    <a:pt x="1219" y="397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538"/>
                  </a:lnTo>
                  <a:lnTo>
                    <a:pt x="823" y="538"/>
                  </a:lnTo>
                  <a:lnTo>
                    <a:pt x="766" y="510"/>
                  </a:lnTo>
                  <a:lnTo>
                    <a:pt x="709" y="567"/>
                  </a:lnTo>
                  <a:lnTo>
                    <a:pt x="511" y="567"/>
                  </a:lnTo>
                  <a:lnTo>
                    <a:pt x="426" y="652"/>
                  </a:lnTo>
                  <a:lnTo>
                    <a:pt x="426" y="680"/>
                  </a:lnTo>
                  <a:lnTo>
                    <a:pt x="284" y="708"/>
                  </a:lnTo>
                  <a:lnTo>
                    <a:pt x="227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0883910A-BFBA-4848-8C5A-85BB63F2D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962"/>
              <a:ext cx="2070" cy="1701"/>
            </a:xfrm>
            <a:custGeom>
              <a:avLst/>
              <a:gdLst>
                <a:gd name="T0" fmla="*/ 2013 w 2070"/>
                <a:gd name="T1" fmla="*/ 1049 h 1701"/>
                <a:gd name="T2" fmla="*/ 1928 w 2070"/>
                <a:gd name="T3" fmla="*/ 1078 h 1701"/>
                <a:gd name="T4" fmla="*/ 1815 w 2070"/>
                <a:gd name="T5" fmla="*/ 1134 h 1701"/>
                <a:gd name="T6" fmla="*/ 1701 w 2070"/>
                <a:gd name="T7" fmla="*/ 1163 h 1701"/>
                <a:gd name="T8" fmla="*/ 1787 w 2070"/>
                <a:gd name="T9" fmla="*/ 1248 h 1701"/>
                <a:gd name="T10" fmla="*/ 1588 w 2070"/>
                <a:gd name="T11" fmla="*/ 1361 h 1701"/>
                <a:gd name="T12" fmla="*/ 1588 w 2070"/>
                <a:gd name="T13" fmla="*/ 1418 h 1701"/>
                <a:gd name="T14" fmla="*/ 1418 w 2070"/>
                <a:gd name="T15" fmla="*/ 1503 h 1701"/>
                <a:gd name="T16" fmla="*/ 1276 w 2070"/>
                <a:gd name="T17" fmla="*/ 1446 h 1701"/>
                <a:gd name="T18" fmla="*/ 1163 w 2070"/>
                <a:gd name="T19" fmla="*/ 1390 h 1701"/>
                <a:gd name="T20" fmla="*/ 1049 w 2070"/>
                <a:gd name="T21" fmla="*/ 1390 h 1701"/>
                <a:gd name="T22" fmla="*/ 823 w 2070"/>
                <a:gd name="T23" fmla="*/ 1333 h 1701"/>
                <a:gd name="T24" fmla="*/ 653 w 2070"/>
                <a:gd name="T25" fmla="*/ 1531 h 1701"/>
                <a:gd name="T26" fmla="*/ 539 w 2070"/>
                <a:gd name="T27" fmla="*/ 1560 h 1701"/>
                <a:gd name="T28" fmla="*/ 256 w 2070"/>
                <a:gd name="T29" fmla="*/ 1645 h 1701"/>
                <a:gd name="T30" fmla="*/ 114 w 2070"/>
                <a:gd name="T31" fmla="*/ 1701 h 1701"/>
                <a:gd name="T32" fmla="*/ 57 w 2070"/>
                <a:gd name="T33" fmla="*/ 1560 h 1701"/>
                <a:gd name="T34" fmla="*/ 29 w 2070"/>
                <a:gd name="T35" fmla="*/ 1418 h 1701"/>
                <a:gd name="T36" fmla="*/ 86 w 2070"/>
                <a:gd name="T37" fmla="*/ 1333 h 1701"/>
                <a:gd name="T38" fmla="*/ 227 w 2070"/>
                <a:gd name="T39" fmla="*/ 1276 h 1701"/>
                <a:gd name="T40" fmla="*/ 397 w 2070"/>
                <a:gd name="T41" fmla="*/ 1078 h 1701"/>
                <a:gd name="T42" fmla="*/ 482 w 2070"/>
                <a:gd name="T43" fmla="*/ 1078 h 1701"/>
                <a:gd name="T44" fmla="*/ 397 w 2070"/>
                <a:gd name="T45" fmla="*/ 879 h 1701"/>
                <a:gd name="T46" fmla="*/ 341 w 2070"/>
                <a:gd name="T47" fmla="*/ 738 h 1701"/>
                <a:gd name="T48" fmla="*/ 341 w 2070"/>
                <a:gd name="T49" fmla="*/ 653 h 1701"/>
                <a:gd name="T50" fmla="*/ 454 w 2070"/>
                <a:gd name="T51" fmla="*/ 624 h 1701"/>
                <a:gd name="T52" fmla="*/ 596 w 2070"/>
                <a:gd name="T53" fmla="*/ 624 h 1701"/>
                <a:gd name="T54" fmla="*/ 709 w 2070"/>
                <a:gd name="T55" fmla="*/ 426 h 1701"/>
                <a:gd name="T56" fmla="*/ 482 w 2070"/>
                <a:gd name="T57" fmla="*/ 86 h 1701"/>
                <a:gd name="T58" fmla="*/ 653 w 2070"/>
                <a:gd name="T59" fmla="*/ 0 h 1701"/>
                <a:gd name="T60" fmla="*/ 766 w 2070"/>
                <a:gd name="T61" fmla="*/ 114 h 1701"/>
                <a:gd name="T62" fmla="*/ 936 w 2070"/>
                <a:gd name="T63" fmla="*/ 199 h 1701"/>
                <a:gd name="T64" fmla="*/ 1106 w 2070"/>
                <a:gd name="T65" fmla="*/ 199 h 1701"/>
                <a:gd name="T66" fmla="*/ 1191 w 2070"/>
                <a:gd name="T67" fmla="*/ 171 h 1701"/>
                <a:gd name="T68" fmla="*/ 1305 w 2070"/>
                <a:gd name="T69" fmla="*/ 142 h 1701"/>
                <a:gd name="T70" fmla="*/ 1503 w 2070"/>
                <a:gd name="T71" fmla="*/ 171 h 1701"/>
                <a:gd name="T72" fmla="*/ 1418 w 2070"/>
                <a:gd name="T73" fmla="*/ 227 h 1701"/>
                <a:gd name="T74" fmla="*/ 1446 w 2070"/>
                <a:gd name="T75" fmla="*/ 341 h 1701"/>
                <a:gd name="T76" fmla="*/ 1390 w 2070"/>
                <a:gd name="T77" fmla="*/ 539 h 1701"/>
                <a:gd name="T78" fmla="*/ 1361 w 2070"/>
                <a:gd name="T79" fmla="*/ 709 h 1701"/>
                <a:gd name="T80" fmla="*/ 1531 w 2070"/>
                <a:gd name="T81" fmla="*/ 738 h 1701"/>
                <a:gd name="T82" fmla="*/ 1701 w 2070"/>
                <a:gd name="T83" fmla="*/ 851 h 1701"/>
                <a:gd name="T84" fmla="*/ 1758 w 2070"/>
                <a:gd name="T85" fmla="*/ 879 h 1701"/>
                <a:gd name="T86" fmla="*/ 1985 w 2070"/>
                <a:gd name="T87" fmla="*/ 738 h 1701"/>
                <a:gd name="T88" fmla="*/ 2070 w 2070"/>
                <a:gd name="T89" fmla="*/ 851 h 1701"/>
                <a:gd name="T90" fmla="*/ 2070 w 2070"/>
                <a:gd name="T91" fmla="*/ 99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70" h="1701">
                  <a:moveTo>
                    <a:pt x="2070" y="993"/>
                  </a:moveTo>
                  <a:lnTo>
                    <a:pt x="2013" y="1049"/>
                  </a:lnTo>
                  <a:lnTo>
                    <a:pt x="1928" y="1049"/>
                  </a:lnTo>
                  <a:lnTo>
                    <a:pt x="1928" y="1078"/>
                  </a:lnTo>
                  <a:lnTo>
                    <a:pt x="1815" y="1078"/>
                  </a:lnTo>
                  <a:lnTo>
                    <a:pt x="1815" y="1134"/>
                  </a:lnTo>
                  <a:lnTo>
                    <a:pt x="1730" y="1134"/>
                  </a:lnTo>
                  <a:lnTo>
                    <a:pt x="1701" y="1163"/>
                  </a:lnTo>
                  <a:lnTo>
                    <a:pt x="1787" y="1191"/>
                  </a:lnTo>
                  <a:lnTo>
                    <a:pt x="1787" y="1248"/>
                  </a:lnTo>
                  <a:lnTo>
                    <a:pt x="1701" y="1361"/>
                  </a:lnTo>
                  <a:lnTo>
                    <a:pt x="1588" y="1361"/>
                  </a:lnTo>
                  <a:lnTo>
                    <a:pt x="1588" y="1390"/>
                  </a:lnTo>
                  <a:lnTo>
                    <a:pt x="1588" y="1418"/>
                  </a:lnTo>
                  <a:lnTo>
                    <a:pt x="1475" y="1446"/>
                  </a:lnTo>
                  <a:lnTo>
                    <a:pt x="1418" y="1503"/>
                  </a:lnTo>
                  <a:lnTo>
                    <a:pt x="1333" y="1418"/>
                  </a:lnTo>
                  <a:lnTo>
                    <a:pt x="1276" y="1446"/>
                  </a:lnTo>
                  <a:lnTo>
                    <a:pt x="1220" y="1361"/>
                  </a:lnTo>
                  <a:lnTo>
                    <a:pt x="1163" y="1390"/>
                  </a:lnTo>
                  <a:lnTo>
                    <a:pt x="1106" y="1361"/>
                  </a:lnTo>
                  <a:lnTo>
                    <a:pt x="1049" y="1390"/>
                  </a:lnTo>
                  <a:lnTo>
                    <a:pt x="936" y="1333"/>
                  </a:lnTo>
                  <a:lnTo>
                    <a:pt x="823" y="1333"/>
                  </a:lnTo>
                  <a:lnTo>
                    <a:pt x="738" y="1531"/>
                  </a:lnTo>
                  <a:lnTo>
                    <a:pt x="653" y="1531"/>
                  </a:lnTo>
                  <a:lnTo>
                    <a:pt x="596" y="1503"/>
                  </a:lnTo>
                  <a:lnTo>
                    <a:pt x="539" y="1560"/>
                  </a:lnTo>
                  <a:lnTo>
                    <a:pt x="341" y="1560"/>
                  </a:lnTo>
                  <a:lnTo>
                    <a:pt x="256" y="1645"/>
                  </a:lnTo>
                  <a:lnTo>
                    <a:pt x="256" y="1673"/>
                  </a:lnTo>
                  <a:lnTo>
                    <a:pt x="114" y="1701"/>
                  </a:lnTo>
                  <a:lnTo>
                    <a:pt x="57" y="1645"/>
                  </a:lnTo>
                  <a:lnTo>
                    <a:pt x="57" y="1560"/>
                  </a:lnTo>
                  <a:lnTo>
                    <a:pt x="0" y="1503"/>
                  </a:lnTo>
                  <a:lnTo>
                    <a:pt x="29" y="1418"/>
                  </a:lnTo>
                  <a:lnTo>
                    <a:pt x="0" y="1390"/>
                  </a:lnTo>
                  <a:lnTo>
                    <a:pt x="86" y="1333"/>
                  </a:lnTo>
                  <a:lnTo>
                    <a:pt x="114" y="1333"/>
                  </a:lnTo>
                  <a:lnTo>
                    <a:pt x="227" y="1276"/>
                  </a:lnTo>
                  <a:lnTo>
                    <a:pt x="284" y="1305"/>
                  </a:lnTo>
                  <a:lnTo>
                    <a:pt x="397" y="1078"/>
                  </a:lnTo>
                  <a:lnTo>
                    <a:pt x="454" y="1106"/>
                  </a:lnTo>
                  <a:lnTo>
                    <a:pt x="482" y="1078"/>
                  </a:lnTo>
                  <a:lnTo>
                    <a:pt x="454" y="964"/>
                  </a:lnTo>
                  <a:lnTo>
                    <a:pt x="397" y="879"/>
                  </a:lnTo>
                  <a:lnTo>
                    <a:pt x="397" y="766"/>
                  </a:lnTo>
                  <a:lnTo>
                    <a:pt x="341" y="738"/>
                  </a:lnTo>
                  <a:lnTo>
                    <a:pt x="312" y="681"/>
                  </a:lnTo>
                  <a:lnTo>
                    <a:pt x="341" y="653"/>
                  </a:lnTo>
                  <a:lnTo>
                    <a:pt x="397" y="653"/>
                  </a:lnTo>
                  <a:lnTo>
                    <a:pt x="454" y="624"/>
                  </a:lnTo>
                  <a:lnTo>
                    <a:pt x="539" y="653"/>
                  </a:lnTo>
                  <a:lnTo>
                    <a:pt x="596" y="624"/>
                  </a:lnTo>
                  <a:lnTo>
                    <a:pt x="596" y="539"/>
                  </a:lnTo>
                  <a:lnTo>
                    <a:pt x="709" y="426"/>
                  </a:lnTo>
                  <a:lnTo>
                    <a:pt x="539" y="114"/>
                  </a:lnTo>
                  <a:lnTo>
                    <a:pt x="482" y="86"/>
                  </a:lnTo>
                  <a:lnTo>
                    <a:pt x="482" y="0"/>
                  </a:lnTo>
                  <a:lnTo>
                    <a:pt x="653" y="0"/>
                  </a:lnTo>
                  <a:lnTo>
                    <a:pt x="709" y="114"/>
                  </a:lnTo>
                  <a:lnTo>
                    <a:pt x="766" y="114"/>
                  </a:lnTo>
                  <a:lnTo>
                    <a:pt x="879" y="142"/>
                  </a:lnTo>
                  <a:lnTo>
                    <a:pt x="936" y="199"/>
                  </a:lnTo>
                  <a:lnTo>
                    <a:pt x="1049" y="114"/>
                  </a:lnTo>
                  <a:lnTo>
                    <a:pt x="1106" y="199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276" y="57"/>
                  </a:lnTo>
                  <a:lnTo>
                    <a:pt x="1305" y="142"/>
                  </a:lnTo>
                  <a:lnTo>
                    <a:pt x="1446" y="86"/>
                  </a:lnTo>
                  <a:lnTo>
                    <a:pt x="1503" y="171"/>
                  </a:lnTo>
                  <a:lnTo>
                    <a:pt x="1446" y="171"/>
                  </a:lnTo>
                  <a:lnTo>
                    <a:pt x="1418" y="227"/>
                  </a:lnTo>
                  <a:lnTo>
                    <a:pt x="1446" y="256"/>
                  </a:lnTo>
                  <a:lnTo>
                    <a:pt x="1446" y="341"/>
                  </a:lnTo>
                  <a:lnTo>
                    <a:pt x="1390" y="426"/>
                  </a:lnTo>
                  <a:lnTo>
                    <a:pt x="1390" y="539"/>
                  </a:lnTo>
                  <a:lnTo>
                    <a:pt x="1305" y="681"/>
                  </a:lnTo>
                  <a:lnTo>
                    <a:pt x="1361" y="709"/>
                  </a:lnTo>
                  <a:lnTo>
                    <a:pt x="1531" y="681"/>
                  </a:lnTo>
                  <a:lnTo>
                    <a:pt x="1531" y="738"/>
                  </a:lnTo>
                  <a:lnTo>
                    <a:pt x="1588" y="794"/>
                  </a:lnTo>
                  <a:lnTo>
                    <a:pt x="1701" y="851"/>
                  </a:lnTo>
                  <a:lnTo>
                    <a:pt x="1730" y="823"/>
                  </a:lnTo>
                  <a:lnTo>
                    <a:pt x="1758" y="879"/>
                  </a:lnTo>
                  <a:lnTo>
                    <a:pt x="1872" y="823"/>
                  </a:lnTo>
                  <a:lnTo>
                    <a:pt x="1985" y="738"/>
                  </a:lnTo>
                  <a:lnTo>
                    <a:pt x="2042" y="738"/>
                  </a:lnTo>
                  <a:lnTo>
                    <a:pt x="2070" y="851"/>
                  </a:lnTo>
                  <a:lnTo>
                    <a:pt x="2042" y="908"/>
                  </a:lnTo>
                  <a:lnTo>
                    <a:pt x="2070" y="9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2225D0D5-BA80-42D2-91B4-1C407B09D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218"/>
              <a:ext cx="708" cy="623"/>
            </a:xfrm>
            <a:custGeom>
              <a:avLst/>
              <a:gdLst>
                <a:gd name="T0" fmla="*/ 680 w 708"/>
                <a:gd name="T1" fmla="*/ 482 h 623"/>
                <a:gd name="T2" fmla="*/ 567 w 708"/>
                <a:gd name="T3" fmla="*/ 567 h 623"/>
                <a:gd name="T4" fmla="*/ 453 w 708"/>
                <a:gd name="T5" fmla="*/ 623 h 623"/>
                <a:gd name="T6" fmla="*/ 425 w 708"/>
                <a:gd name="T7" fmla="*/ 567 h 623"/>
                <a:gd name="T8" fmla="*/ 396 w 708"/>
                <a:gd name="T9" fmla="*/ 595 h 623"/>
                <a:gd name="T10" fmla="*/ 283 w 708"/>
                <a:gd name="T11" fmla="*/ 538 h 623"/>
                <a:gd name="T12" fmla="*/ 226 w 708"/>
                <a:gd name="T13" fmla="*/ 482 h 623"/>
                <a:gd name="T14" fmla="*/ 226 w 708"/>
                <a:gd name="T15" fmla="*/ 425 h 623"/>
                <a:gd name="T16" fmla="*/ 56 w 708"/>
                <a:gd name="T17" fmla="*/ 453 h 623"/>
                <a:gd name="T18" fmla="*/ 0 w 708"/>
                <a:gd name="T19" fmla="*/ 425 h 623"/>
                <a:gd name="T20" fmla="*/ 85 w 708"/>
                <a:gd name="T21" fmla="*/ 283 h 623"/>
                <a:gd name="T22" fmla="*/ 85 w 708"/>
                <a:gd name="T23" fmla="*/ 170 h 623"/>
                <a:gd name="T24" fmla="*/ 141 w 708"/>
                <a:gd name="T25" fmla="*/ 85 h 623"/>
                <a:gd name="T26" fmla="*/ 198 w 708"/>
                <a:gd name="T27" fmla="*/ 113 h 623"/>
                <a:gd name="T28" fmla="*/ 255 w 708"/>
                <a:gd name="T29" fmla="*/ 85 h 623"/>
                <a:gd name="T30" fmla="*/ 368 w 708"/>
                <a:gd name="T31" fmla="*/ 85 h 623"/>
                <a:gd name="T32" fmla="*/ 396 w 708"/>
                <a:gd name="T33" fmla="*/ 141 h 623"/>
                <a:gd name="T34" fmla="*/ 453 w 708"/>
                <a:gd name="T35" fmla="*/ 113 h 623"/>
                <a:gd name="T36" fmla="*/ 510 w 708"/>
                <a:gd name="T37" fmla="*/ 56 h 623"/>
                <a:gd name="T38" fmla="*/ 567 w 708"/>
                <a:gd name="T39" fmla="*/ 85 h 623"/>
                <a:gd name="T40" fmla="*/ 595 w 708"/>
                <a:gd name="T41" fmla="*/ 28 h 623"/>
                <a:gd name="T42" fmla="*/ 652 w 708"/>
                <a:gd name="T43" fmla="*/ 0 h 623"/>
                <a:gd name="T44" fmla="*/ 652 w 708"/>
                <a:gd name="T45" fmla="*/ 141 h 623"/>
                <a:gd name="T46" fmla="*/ 708 w 708"/>
                <a:gd name="T47" fmla="*/ 198 h 623"/>
                <a:gd name="T48" fmla="*/ 708 w 708"/>
                <a:gd name="T49" fmla="*/ 226 h 623"/>
                <a:gd name="T50" fmla="*/ 623 w 708"/>
                <a:gd name="T51" fmla="*/ 226 h 623"/>
                <a:gd name="T52" fmla="*/ 595 w 708"/>
                <a:gd name="T53" fmla="*/ 368 h 623"/>
                <a:gd name="T54" fmla="*/ 652 w 708"/>
                <a:gd name="T55" fmla="*/ 368 h 623"/>
                <a:gd name="T56" fmla="*/ 680 w 708"/>
                <a:gd name="T57" fmla="*/ 48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623">
                  <a:moveTo>
                    <a:pt x="680" y="482"/>
                  </a:moveTo>
                  <a:lnTo>
                    <a:pt x="567" y="567"/>
                  </a:lnTo>
                  <a:lnTo>
                    <a:pt x="453" y="623"/>
                  </a:lnTo>
                  <a:lnTo>
                    <a:pt x="425" y="567"/>
                  </a:lnTo>
                  <a:lnTo>
                    <a:pt x="396" y="595"/>
                  </a:lnTo>
                  <a:lnTo>
                    <a:pt x="283" y="538"/>
                  </a:lnTo>
                  <a:lnTo>
                    <a:pt x="226" y="482"/>
                  </a:lnTo>
                  <a:lnTo>
                    <a:pt x="226" y="425"/>
                  </a:lnTo>
                  <a:lnTo>
                    <a:pt x="56" y="453"/>
                  </a:lnTo>
                  <a:lnTo>
                    <a:pt x="0" y="425"/>
                  </a:lnTo>
                  <a:lnTo>
                    <a:pt x="85" y="283"/>
                  </a:lnTo>
                  <a:lnTo>
                    <a:pt x="85" y="170"/>
                  </a:lnTo>
                  <a:lnTo>
                    <a:pt x="141" y="85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368" y="85"/>
                  </a:lnTo>
                  <a:lnTo>
                    <a:pt x="396" y="141"/>
                  </a:lnTo>
                  <a:lnTo>
                    <a:pt x="453" y="113"/>
                  </a:lnTo>
                  <a:lnTo>
                    <a:pt x="510" y="56"/>
                  </a:lnTo>
                  <a:lnTo>
                    <a:pt x="567" y="85"/>
                  </a:lnTo>
                  <a:lnTo>
                    <a:pt x="595" y="28"/>
                  </a:lnTo>
                  <a:lnTo>
                    <a:pt x="652" y="0"/>
                  </a:lnTo>
                  <a:lnTo>
                    <a:pt x="652" y="141"/>
                  </a:lnTo>
                  <a:lnTo>
                    <a:pt x="708" y="198"/>
                  </a:lnTo>
                  <a:lnTo>
                    <a:pt x="708" y="226"/>
                  </a:lnTo>
                  <a:lnTo>
                    <a:pt x="623" y="226"/>
                  </a:lnTo>
                  <a:lnTo>
                    <a:pt x="595" y="368"/>
                  </a:lnTo>
                  <a:lnTo>
                    <a:pt x="652" y="368"/>
                  </a:lnTo>
                  <a:lnTo>
                    <a:pt x="680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2CF6D6A0-E06C-4D72-AB16-E7AD091AE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1934"/>
              <a:ext cx="539" cy="425"/>
            </a:xfrm>
            <a:custGeom>
              <a:avLst/>
              <a:gdLst>
                <a:gd name="T0" fmla="*/ 198 w 539"/>
                <a:gd name="T1" fmla="*/ 0 h 425"/>
                <a:gd name="T2" fmla="*/ 142 w 539"/>
                <a:gd name="T3" fmla="*/ 57 h 425"/>
                <a:gd name="T4" fmla="*/ 142 w 539"/>
                <a:gd name="T5" fmla="*/ 114 h 425"/>
                <a:gd name="T6" fmla="*/ 85 w 539"/>
                <a:gd name="T7" fmla="*/ 199 h 425"/>
                <a:gd name="T8" fmla="*/ 28 w 539"/>
                <a:gd name="T9" fmla="*/ 199 h 425"/>
                <a:gd name="T10" fmla="*/ 0 w 539"/>
                <a:gd name="T11" fmla="*/ 255 h 425"/>
                <a:gd name="T12" fmla="*/ 28 w 539"/>
                <a:gd name="T13" fmla="*/ 284 h 425"/>
                <a:gd name="T14" fmla="*/ 28 w 539"/>
                <a:gd name="T15" fmla="*/ 369 h 425"/>
                <a:gd name="T16" fmla="*/ 85 w 539"/>
                <a:gd name="T17" fmla="*/ 397 h 425"/>
                <a:gd name="T18" fmla="*/ 142 w 539"/>
                <a:gd name="T19" fmla="*/ 369 h 425"/>
                <a:gd name="T20" fmla="*/ 255 w 539"/>
                <a:gd name="T21" fmla="*/ 369 h 425"/>
                <a:gd name="T22" fmla="*/ 283 w 539"/>
                <a:gd name="T23" fmla="*/ 425 h 425"/>
                <a:gd name="T24" fmla="*/ 340 w 539"/>
                <a:gd name="T25" fmla="*/ 397 h 425"/>
                <a:gd name="T26" fmla="*/ 397 w 539"/>
                <a:gd name="T27" fmla="*/ 340 h 425"/>
                <a:gd name="T28" fmla="*/ 454 w 539"/>
                <a:gd name="T29" fmla="*/ 369 h 425"/>
                <a:gd name="T30" fmla="*/ 482 w 539"/>
                <a:gd name="T31" fmla="*/ 312 h 425"/>
                <a:gd name="T32" fmla="*/ 539 w 539"/>
                <a:gd name="T33" fmla="*/ 284 h 425"/>
                <a:gd name="T34" fmla="*/ 510 w 539"/>
                <a:gd name="T35" fmla="*/ 227 h 425"/>
                <a:gd name="T36" fmla="*/ 397 w 539"/>
                <a:gd name="T37" fmla="*/ 199 h 425"/>
                <a:gd name="T38" fmla="*/ 312 w 539"/>
                <a:gd name="T39" fmla="*/ 57 h 425"/>
                <a:gd name="T40" fmla="*/ 198 w 539"/>
                <a:gd name="T4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425">
                  <a:moveTo>
                    <a:pt x="198" y="0"/>
                  </a:moveTo>
                  <a:lnTo>
                    <a:pt x="142" y="57"/>
                  </a:lnTo>
                  <a:lnTo>
                    <a:pt x="142" y="114"/>
                  </a:lnTo>
                  <a:lnTo>
                    <a:pt x="85" y="199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397"/>
                  </a:lnTo>
                  <a:lnTo>
                    <a:pt x="142" y="369"/>
                  </a:lnTo>
                  <a:lnTo>
                    <a:pt x="255" y="369"/>
                  </a:lnTo>
                  <a:lnTo>
                    <a:pt x="283" y="425"/>
                  </a:lnTo>
                  <a:lnTo>
                    <a:pt x="340" y="397"/>
                  </a:lnTo>
                  <a:lnTo>
                    <a:pt x="397" y="340"/>
                  </a:lnTo>
                  <a:lnTo>
                    <a:pt x="454" y="369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10" y="227"/>
                  </a:lnTo>
                  <a:lnTo>
                    <a:pt x="397" y="199"/>
                  </a:lnTo>
                  <a:lnTo>
                    <a:pt x="312" y="57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6BB69902-91B8-4197-A672-E100F32E0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7" y="1566"/>
              <a:ext cx="396" cy="567"/>
            </a:xfrm>
            <a:custGeom>
              <a:avLst/>
              <a:gdLst>
                <a:gd name="T0" fmla="*/ 56 w 396"/>
                <a:gd name="T1" fmla="*/ 453 h 567"/>
                <a:gd name="T2" fmla="*/ 85 w 396"/>
                <a:gd name="T3" fmla="*/ 538 h 567"/>
                <a:gd name="T4" fmla="*/ 226 w 396"/>
                <a:gd name="T5" fmla="*/ 482 h 567"/>
                <a:gd name="T6" fmla="*/ 283 w 396"/>
                <a:gd name="T7" fmla="*/ 567 h 567"/>
                <a:gd name="T8" fmla="*/ 340 w 396"/>
                <a:gd name="T9" fmla="*/ 482 h 567"/>
                <a:gd name="T10" fmla="*/ 340 w 396"/>
                <a:gd name="T11" fmla="*/ 425 h 567"/>
                <a:gd name="T12" fmla="*/ 396 w 396"/>
                <a:gd name="T13" fmla="*/ 368 h 567"/>
                <a:gd name="T14" fmla="*/ 340 w 396"/>
                <a:gd name="T15" fmla="*/ 255 h 567"/>
                <a:gd name="T16" fmla="*/ 311 w 396"/>
                <a:gd name="T17" fmla="*/ 141 h 567"/>
                <a:gd name="T18" fmla="*/ 311 w 396"/>
                <a:gd name="T19" fmla="*/ 85 h 567"/>
                <a:gd name="T20" fmla="*/ 368 w 396"/>
                <a:gd name="T21" fmla="*/ 0 h 567"/>
                <a:gd name="T22" fmla="*/ 283 w 396"/>
                <a:gd name="T23" fmla="*/ 0 h 567"/>
                <a:gd name="T24" fmla="*/ 255 w 396"/>
                <a:gd name="T25" fmla="*/ 113 h 567"/>
                <a:gd name="T26" fmla="*/ 170 w 396"/>
                <a:gd name="T27" fmla="*/ 56 h 567"/>
                <a:gd name="T28" fmla="*/ 141 w 396"/>
                <a:gd name="T29" fmla="*/ 141 h 567"/>
                <a:gd name="T30" fmla="*/ 113 w 396"/>
                <a:gd name="T31" fmla="*/ 85 h 567"/>
                <a:gd name="T32" fmla="*/ 28 w 396"/>
                <a:gd name="T33" fmla="*/ 170 h 567"/>
                <a:gd name="T34" fmla="*/ 0 w 396"/>
                <a:gd name="T35" fmla="*/ 255 h 567"/>
                <a:gd name="T36" fmla="*/ 0 w 396"/>
                <a:gd name="T37" fmla="*/ 368 h 567"/>
                <a:gd name="T38" fmla="*/ 56 w 396"/>
                <a:gd name="T39" fmla="*/ 425 h 567"/>
                <a:gd name="T40" fmla="*/ 56 w 396"/>
                <a:gd name="T4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56" y="453"/>
                  </a:moveTo>
                  <a:lnTo>
                    <a:pt x="85" y="538"/>
                  </a:lnTo>
                  <a:lnTo>
                    <a:pt x="226" y="482"/>
                  </a:lnTo>
                  <a:lnTo>
                    <a:pt x="283" y="567"/>
                  </a:lnTo>
                  <a:lnTo>
                    <a:pt x="340" y="482"/>
                  </a:lnTo>
                  <a:lnTo>
                    <a:pt x="340" y="425"/>
                  </a:lnTo>
                  <a:lnTo>
                    <a:pt x="396" y="368"/>
                  </a:lnTo>
                  <a:lnTo>
                    <a:pt x="340" y="255"/>
                  </a:lnTo>
                  <a:lnTo>
                    <a:pt x="311" y="141"/>
                  </a:lnTo>
                  <a:lnTo>
                    <a:pt x="311" y="85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55" y="113"/>
                  </a:lnTo>
                  <a:lnTo>
                    <a:pt x="170" y="56"/>
                  </a:lnTo>
                  <a:lnTo>
                    <a:pt x="141" y="141"/>
                  </a:lnTo>
                  <a:lnTo>
                    <a:pt x="113" y="85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56" y="425"/>
                  </a:lnTo>
                  <a:lnTo>
                    <a:pt x="56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FBAB7B26-E5DC-4C1C-97B7-C434779CF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828"/>
              <a:ext cx="1474" cy="1333"/>
            </a:xfrm>
            <a:custGeom>
              <a:avLst/>
              <a:gdLst>
                <a:gd name="T0" fmla="*/ 255 w 1474"/>
                <a:gd name="T1" fmla="*/ 1134 h 1333"/>
                <a:gd name="T2" fmla="*/ 426 w 1474"/>
                <a:gd name="T3" fmla="*/ 1134 h 1333"/>
                <a:gd name="T4" fmla="*/ 482 w 1474"/>
                <a:gd name="T5" fmla="*/ 1248 h 1333"/>
                <a:gd name="T6" fmla="*/ 539 w 1474"/>
                <a:gd name="T7" fmla="*/ 1248 h 1333"/>
                <a:gd name="T8" fmla="*/ 652 w 1474"/>
                <a:gd name="T9" fmla="*/ 1276 h 1333"/>
                <a:gd name="T10" fmla="*/ 709 w 1474"/>
                <a:gd name="T11" fmla="*/ 1333 h 1333"/>
                <a:gd name="T12" fmla="*/ 822 w 1474"/>
                <a:gd name="T13" fmla="*/ 1248 h 1333"/>
                <a:gd name="T14" fmla="*/ 879 w 1474"/>
                <a:gd name="T15" fmla="*/ 1333 h 1333"/>
                <a:gd name="T16" fmla="*/ 907 w 1474"/>
                <a:gd name="T17" fmla="*/ 1305 h 1333"/>
                <a:gd name="T18" fmla="*/ 964 w 1474"/>
                <a:gd name="T19" fmla="*/ 1305 h 1333"/>
                <a:gd name="T20" fmla="*/ 1049 w 1474"/>
                <a:gd name="T21" fmla="*/ 1191 h 1333"/>
                <a:gd name="T22" fmla="*/ 1049 w 1474"/>
                <a:gd name="T23" fmla="*/ 1163 h 1333"/>
                <a:gd name="T24" fmla="*/ 993 w 1474"/>
                <a:gd name="T25" fmla="*/ 1106 h 1333"/>
                <a:gd name="T26" fmla="*/ 993 w 1474"/>
                <a:gd name="T27" fmla="*/ 993 h 1333"/>
                <a:gd name="T28" fmla="*/ 1021 w 1474"/>
                <a:gd name="T29" fmla="*/ 908 h 1333"/>
                <a:gd name="T30" fmla="*/ 1106 w 1474"/>
                <a:gd name="T31" fmla="*/ 823 h 1333"/>
                <a:gd name="T32" fmla="*/ 1134 w 1474"/>
                <a:gd name="T33" fmla="*/ 879 h 1333"/>
                <a:gd name="T34" fmla="*/ 1163 w 1474"/>
                <a:gd name="T35" fmla="*/ 794 h 1333"/>
                <a:gd name="T36" fmla="*/ 1248 w 1474"/>
                <a:gd name="T37" fmla="*/ 851 h 1333"/>
                <a:gd name="T38" fmla="*/ 1276 w 1474"/>
                <a:gd name="T39" fmla="*/ 738 h 1333"/>
                <a:gd name="T40" fmla="*/ 1361 w 1474"/>
                <a:gd name="T41" fmla="*/ 738 h 1333"/>
                <a:gd name="T42" fmla="*/ 1389 w 1474"/>
                <a:gd name="T43" fmla="*/ 766 h 1333"/>
                <a:gd name="T44" fmla="*/ 1446 w 1474"/>
                <a:gd name="T45" fmla="*/ 766 h 1333"/>
                <a:gd name="T46" fmla="*/ 1474 w 1474"/>
                <a:gd name="T47" fmla="*/ 709 h 1333"/>
                <a:gd name="T48" fmla="*/ 1418 w 1474"/>
                <a:gd name="T49" fmla="*/ 596 h 1333"/>
                <a:gd name="T50" fmla="*/ 1333 w 1474"/>
                <a:gd name="T51" fmla="*/ 539 h 1333"/>
                <a:gd name="T52" fmla="*/ 1219 w 1474"/>
                <a:gd name="T53" fmla="*/ 511 h 1333"/>
                <a:gd name="T54" fmla="*/ 1248 w 1474"/>
                <a:gd name="T55" fmla="*/ 454 h 1333"/>
                <a:gd name="T56" fmla="*/ 1191 w 1474"/>
                <a:gd name="T57" fmla="*/ 426 h 1333"/>
                <a:gd name="T58" fmla="*/ 1248 w 1474"/>
                <a:gd name="T59" fmla="*/ 341 h 1333"/>
                <a:gd name="T60" fmla="*/ 1333 w 1474"/>
                <a:gd name="T61" fmla="*/ 341 h 1333"/>
                <a:gd name="T62" fmla="*/ 1219 w 1474"/>
                <a:gd name="T63" fmla="*/ 0 h 1333"/>
                <a:gd name="T64" fmla="*/ 1106 w 1474"/>
                <a:gd name="T65" fmla="*/ 114 h 1333"/>
                <a:gd name="T66" fmla="*/ 993 w 1474"/>
                <a:gd name="T67" fmla="*/ 114 h 1333"/>
                <a:gd name="T68" fmla="*/ 936 w 1474"/>
                <a:gd name="T69" fmla="*/ 227 h 1333"/>
                <a:gd name="T70" fmla="*/ 766 w 1474"/>
                <a:gd name="T71" fmla="*/ 256 h 1333"/>
                <a:gd name="T72" fmla="*/ 794 w 1474"/>
                <a:gd name="T73" fmla="*/ 369 h 1333"/>
                <a:gd name="T74" fmla="*/ 681 w 1474"/>
                <a:gd name="T75" fmla="*/ 397 h 1333"/>
                <a:gd name="T76" fmla="*/ 454 w 1474"/>
                <a:gd name="T77" fmla="*/ 284 h 1333"/>
                <a:gd name="T78" fmla="*/ 340 w 1474"/>
                <a:gd name="T79" fmla="*/ 312 h 1333"/>
                <a:gd name="T80" fmla="*/ 312 w 1474"/>
                <a:gd name="T81" fmla="*/ 312 h 1333"/>
                <a:gd name="T82" fmla="*/ 284 w 1474"/>
                <a:gd name="T83" fmla="*/ 312 h 1333"/>
                <a:gd name="T84" fmla="*/ 227 w 1474"/>
                <a:gd name="T85" fmla="*/ 284 h 1333"/>
                <a:gd name="T86" fmla="*/ 199 w 1474"/>
                <a:gd name="T87" fmla="*/ 341 h 1333"/>
                <a:gd name="T88" fmla="*/ 170 w 1474"/>
                <a:gd name="T89" fmla="*/ 397 h 1333"/>
                <a:gd name="T90" fmla="*/ 114 w 1474"/>
                <a:gd name="T91" fmla="*/ 397 h 1333"/>
                <a:gd name="T92" fmla="*/ 114 w 1474"/>
                <a:gd name="T93" fmla="*/ 482 h 1333"/>
                <a:gd name="T94" fmla="*/ 57 w 1474"/>
                <a:gd name="T95" fmla="*/ 709 h 1333"/>
                <a:gd name="T96" fmla="*/ 0 w 1474"/>
                <a:gd name="T97" fmla="*/ 766 h 1333"/>
                <a:gd name="T98" fmla="*/ 29 w 1474"/>
                <a:gd name="T99" fmla="*/ 879 h 1333"/>
                <a:gd name="T100" fmla="*/ 85 w 1474"/>
                <a:gd name="T101" fmla="*/ 879 h 1333"/>
                <a:gd name="T102" fmla="*/ 85 w 1474"/>
                <a:gd name="T103" fmla="*/ 936 h 1333"/>
                <a:gd name="T104" fmla="*/ 142 w 1474"/>
                <a:gd name="T105" fmla="*/ 1021 h 1333"/>
                <a:gd name="T106" fmla="*/ 199 w 1474"/>
                <a:gd name="T107" fmla="*/ 993 h 1333"/>
                <a:gd name="T108" fmla="*/ 255 w 1474"/>
                <a:gd name="T109" fmla="*/ 1021 h 1333"/>
                <a:gd name="T110" fmla="*/ 255 w 1474"/>
                <a:gd name="T111" fmla="*/ 1134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333">
                  <a:moveTo>
                    <a:pt x="255" y="1134"/>
                  </a:moveTo>
                  <a:lnTo>
                    <a:pt x="426" y="1134"/>
                  </a:lnTo>
                  <a:lnTo>
                    <a:pt x="482" y="1248"/>
                  </a:lnTo>
                  <a:lnTo>
                    <a:pt x="539" y="1248"/>
                  </a:lnTo>
                  <a:lnTo>
                    <a:pt x="652" y="1276"/>
                  </a:lnTo>
                  <a:lnTo>
                    <a:pt x="709" y="1333"/>
                  </a:lnTo>
                  <a:lnTo>
                    <a:pt x="822" y="1248"/>
                  </a:lnTo>
                  <a:lnTo>
                    <a:pt x="879" y="1333"/>
                  </a:lnTo>
                  <a:lnTo>
                    <a:pt x="907" y="1305"/>
                  </a:lnTo>
                  <a:lnTo>
                    <a:pt x="964" y="1305"/>
                  </a:lnTo>
                  <a:lnTo>
                    <a:pt x="1049" y="1191"/>
                  </a:lnTo>
                  <a:lnTo>
                    <a:pt x="1049" y="1163"/>
                  </a:lnTo>
                  <a:lnTo>
                    <a:pt x="993" y="1106"/>
                  </a:lnTo>
                  <a:lnTo>
                    <a:pt x="993" y="993"/>
                  </a:lnTo>
                  <a:lnTo>
                    <a:pt x="1021" y="908"/>
                  </a:lnTo>
                  <a:lnTo>
                    <a:pt x="1106" y="823"/>
                  </a:lnTo>
                  <a:lnTo>
                    <a:pt x="1134" y="879"/>
                  </a:lnTo>
                  <a:lnTo>
                    <a:pt x="1163" y="794"/>
                  </a:lnTo>
                  <a:lnTo>
                    <a:pt x="1248" y="851"/>
                  </a:lnTo>
                  <a:lnTo>
                    <a:pt x="1276" y="738"/>
                  </a:lnTo>
                  <a:lnTo>
                    <a:pt x="1361" y="738"/>
                  </a:lnTo>
                  <a:lnTo>
                    <a:pt x="1389" y="766"/>
                  </a:lnTo>
                  <a:lnTo>
                    <a:pt x="1446" y="766"/>
                  </a:lnTo>
                  <a:lnTo>
                    <a:pt x="1474" y="709"/>
                  </a:lnTo>
                  <a:lnTo>
                    <a:pt x="1418" y="596"/>
                  </a:lnTo>
                  <a:lnTo>
                    <a:pt x="1333" y="539"/>
                  </a:lnTo>
                  <a:lnTo>
                    <a:pt x="1219" y="511"/>
                  </a:lnTo>
                  <a:lnTo>
                    <a:pt x="1248" y="454"/>
                  </a:lnTo>
                  <a:lnTo>
                    <a:pt x="1191" y="426"/>
                  </a:lnTo>
                  <a:lnTo>
                    <a:pt x="1248" y="341"/>
                  </a:lnTo>
                  <a:lnTo>
                    <a:pt x="1333" y="341"/>
                  </a:lnTo>
                  <a:lnTo>
                    <a:pt x="1219" y="0"/>
                  </a:lnTo>
                  <a:lnTo>
                    <a:pt x="1106" y="114"/>
                  </a:lnTo>
                  <a:lnTo>
                    <a:pt x="993" y="114"/>
                  </a:lnTo>
                  <a:lnTo>
                    <a:pt x="936" y="227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681" y="397"/>
                  </a:lnTo>
                  <a:lnTo>
                    <a:pt x="454" y="284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227" y="284"/>
                  </a:lnTo>
                  <a:lnTo>
                    <a:pt x="199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57" y="709"/>
                  </a:lnTo>
                  <a:lnTo>
                    <a:pt x="0" y="766"/>
                  </a:lnTo>
                  <a:lnTo>
                    <a:pt x="29" y="879"/>
                  </a:lnTo>
                  <a:lnTo>
                    <a:pt x="85" y="879"/>
                  </a:lnTo>
                  <a:lnTo>
                    <a:pt x="85" y="936"/>
                  </a:lnTo>
                  <a:lnTo>
                    <a:pt x="142" y="1021"/>
                  </a:lnTo>
                  <a:lnTo>
                    <a:pt x="199" y="993"/>
                  </a:lnTo>
                  <a:lnTo>
                    <a:pt x="255" y="1021"/>
                  </a:lnTo>
                  <a:lnTo>
                    <a:pt x="255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7DDCE6A7-D566-43BE-99E9-FA8E207BA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48"/>
              <a:ext cx="822" cy="1077"/>
            </a:xfrm>
            <a:custGeom>
              <a:avLst/>
              <a:gdLst>
                <a:gd name="T0" fmla="*/ 822 w 822"/>
                <a:gd name="T1" fmla="*/ 680 h 1077"/>
                <a:gd name="T2" fmla="*/ 709 w 822"/>
                <a:gd name="T3" fmla="*/ 794 h 1077"/>
                <a:gd name="T4" fmla="*/ 596 w 822"/>
                <a:gd name="T5" fmla="*/ 794 h 1077"/>
                <a:gd name="T6" fmla="*/ 539 w 822"/>
                <a:gd name="T7" fmla="*/ 907 h 1077"/>
                <a:gd name="T8" fmla="*/ 369 w 822"/>
                <a:gd name="T9" fmla="*/ 936 h 1077"/>
                <a:gd name="T10" fmla="*/ 397 w 822"/>
                <a:gd name="T11" fmla="*/ 1049 h 1077"/>
                <a:gd name="T12" fmla="*/ 284 w 822"/>
                <a:gd name="T13" fmla="*/ 1077 h 1077"/>
                <a:gd name="T14" fmla="*/ 57 w 822"/>
                <a:gd name="T15" fmla="*/ 964 h 1077"/>
                <a:gd name="T16" fmla="*/ 170 w 822"/>
                <a:gd name="T17" fmla="*/ 936 h 1077"/>
                <a:gd name="T18" fmla="*/ 142 w 822"/>
                <a:gd name="T19" fmla="*/ 822 h 1077"/>
                <a:gd name="T20" fmla="*/ 85 w 822"/>
                <a:gd name="T21" fmla="*/ 794 h 1077"/>
                <a:gd name="T22" fmla="*/ 57 w 822"/>
                <a:gd name="T23" fmla="*/ 737 h 1077"/>
                <a:gd name="T24" fmla="*/ 85 w 822"/>
                <a:gd name="T25" fmla="*/ 709 h 1077"/>
                <a:gd name="T26" fmla="*/ 29 w 822"/>
                <a:gd name="T27" fmla="*/ 680 h 1077"/>
                <a:gd name="T28" fmla="*/ 29 w 822"/>
                <a:gd name="T29" fmla="*/ 652 h 1077"/>
                <a:gd name="T30" fmla="*/ 57 w 822"/>
                <a:gd name="T31" fmla="*/ 624 h 1077"/>
                <a:gd name="T32" fmla="*/ 0 w 822"/>
                <a:gd name="T33" fmla="*/ 595 h 1077"/>
                <a:gd name="T34" fmla="*/ 0 w 822"/>
                <a:gd name="T35" fmla="*/ 567 h 1077"/>
                <a:gd name="T36" fmla="*/ 57 w 822"/>
                <a:gd name="T37" fmla="*/ 539 h 1077"/>
                <a:gd name="T38" fmla="*/ 29 w 822"/>
                <a:gd name="T39" fmla="*/ 482 h 1077"/>
                <a:gd name="T40" fmla="*/ 114 w 822"/>
                <a:gd name="T41" fmla="*/ 454 h 1077"/>
                <a:gd name="T42" fmla="*/ 142 w 822"/>
                <a:gd name="T43" fmla="*/ 425 h 1077"/>
                <a:gd name="T44" fmla="*/ 57 w 822"/>
                <a:gd name="T45" fmla="*/ 397 h 1077"/>
                <a:gd name="T46" fmla="*/ 29 w 822"/>
                <a:gd name="T47" fmla="*/ 340 h 1077"/>
                <a:gd name="T48" fmla="*/ 57 w 822"/>
                <a:gd name="T49" fmla="*/ 284 h 1077"/>
                <a:gd name="T50" fmla="*/ 29 w 822"/>
                <a:gd name="T51" fmla="*/ 227 h 1077"/>
                <a:gd name="T52" fmla="*/ 85 w 822"/>
                <a:gd name="T53" fmla="*/ 142 h 1077"/>
                <a:gd name="T54" fmla="*/ 142 w 822"/>
                <a:gd name="T55" fmla="*/ 142 h 1077"/>
                <a:gd name="T56" fmla="*/ 284 w 822"/>
                <a:gd name="T57" fmla="*/ 85 h 1077"/>
                <a:gd name="T58" fmla="*/ 369 w 822"/>
                <a:gd name="T59" fmla="*/ 0 h 1077"/>
                <a:gd name="T60" fmla="*/ 482 w 822"/>
                <a:gd name="T61" fmla="*/ 114 h 1077"/>
                <a:gd name="T62" fmla="*/ 539 w 822"/>
                <a:gd name="T63" fmla="*/ 114 h 1077"/>
                <a:gd name="T64" fmla="*/ 567 w 822"/>
                <a:gd name="T65" fmla="*/ 255 h 1077"/>
                <a:gd name="T66" fmla="*/ 624 w 822"/>
                <a:gd name="T67" fmla="*/ 340 h 1077"/>
                <a:gd name="T68" fmla="*/ 652 w 822"/>
                <a:gd name="T69" fmla="*/ 425 h 1077"/>
                <a:gd name="T70" fmla="*/ 709 w 822"/>
                <a:gd name="T71" fmla="*/ 454 h 1077"/>
                <a:gd name="T72" fmla="*/ 709 w 822"/>
                <a:gd name="T73" fmla="*/ 539 h 1077"/>
                <a:gd name="T74" fmla="*/ 794 w 822"/>
                <a:gd name="T75" fmla="*/ 624 h 1077"/>
                <a:gd name="T76" fmla="*/ 822 w 822"/>
                <a:gd name="T77" fmla="*/ 68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2" h="1077">
                  <a:moveTo>
                    <a:pt x="822" y="680"/>
                  </a:moveTo>
                  <a:lnTo>
                    <a:pt x="709" y="794"/>
                  </a:lnTo>
                  <a:lnTo>
                    <a:pt x="596" y="794"/>
                  </a:lnTo>
                  <a:lnTo>
                    <a:pt x="539" y="907"/>
                  </a:lnTo>
                  <a:lnTo>
                    <a:pt x="369" y="936"/>
                  </a:lnTo>
                  <a:lnTo>
                    <a:pt x="397" y="1049"/>
                  </a:lnTo>
                  <a:lnTo>
                    <a:pt x="284" y="1077"/>
                  </a:lnTo>
                  <a:lnTo>
                    <a:pt x="57" y="964"/>
                  </a:lnTo>
                  <a:lnTo>
                    <a:pt x="170" y="936"/>
                  </a:lnTo>
                  <a:lnTo>
                    <a:pt x="142" y="822"/>
                  </a:lnTo>
                  <a:lnTo>
                    <a:pt x="85" y="794"/>
                  </a:lnTo>
                  <a:lnTo>
                    <a:pt x="57" y="737"/>
                  </a:lnTo>
                  <a:lnTo>
                    <a:pt x="85" y="709"/>
                  </a:lnTo>
                  <a:lnTo>
                    <a:pt x="29" y="680"/>
                  </a:lnTo>
                  <a:lnTo>
                    <a:pt x="29" y="652"/>
                  </a:lnTo>
                  <a:lnTo>
                    <a:pt x="57" y="624"/>
                  </a:lnTo>
                  <a:lnTo>
                    <a:pt x="0" y="595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29" y="482"/>
                  </a:lnTo>
                  <a:lnTo>
                    <a:pt x="114" y="454"/>
                  </a:lnTo>
                  <a:lnTo>
                    <a:pt x="142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57" y="284"/>
                  </a:lnTo>
                  <a:lnTo>
                    <a:pt x="29" y="227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82" y="114"/>
                  </a:lnTo>
                  <a:lnTo>
                    <a:pt x="539" y="114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52" y="425"/>
                  </a:lnTo>
                  <a:lnTo>
                    <a:pt x="709" y="454"/>
                  </a:lnTo>
                  <a:lnTo>
                    <a:pt x="709" y="539"/>
                  </a:lnTo>
                  <a:lnTo>
                    <a:pt x="794" y="624"/>
                  </a:lnTo>
                  <a:lnTo>
                    <a:pt x="822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40A12B64-ED28-44CE-B28A-DAC17C25C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1055"/>
              <a:ext cx="1134" cy="1871"/>
            </a:xfrm>
            <a:custGeom>
              <a:avLst/>
              <a:gdLst>
                <a:gd name="T0" fmla="*/ 879 w 1134"/>
                <a:gd name="T1" fmla="*/ 1673 h 1871"/>
                <a:gd name="T2" fmla="*/ 936 w 1134"/>
                <a:gd name="T3" fmla="*/ 1645 h 1871"/>
                <a:gd name="T4" fmla="*/ 992 w 1134"/>
                <a:gd name="T5" fmla="*/ 1673 h 1871"/>
                <a:gd name="T6" fmla="*/ 1049 w 1134"/>
                <a:gd name="T7" fmla="*/ 1588 h 1871"/>
                <a:gd name="T8" fmla="*/ 1134 w 1134"/>
                <a:gd name="T9" fmla="*/ 1560 h 1871"/>
                <a:gd name="T10" fmla="*/ 1077 w 1134"/>
                <a:gd name="T11" fmla="*/ 1503 h 1871"/>
                <a:gd name="T12" fmla="*/ 1077 w 1134"/>
                <a:gd name="T13" fmla="*/ 1474 h 1871"/>
                <a:gd name="T14" fmla="*/ 1049 w 1134"/>
                <a:gd name="T15" fmla="*/ 1389 h 1871"/>
                <a:gd name="T16" fmla="*/ 992 w 1134"/>
                <a:gd name="T17" fmla="*/ 1389 h 1871"/>
                <a:gd name="T18" fmla="*/ 992 w 1134"/>
                <a:gd name="T19" fmla="*/ 1333 h 1871"/>
                <a:gd name="T20" fmla="*/ 1049 w 1134"/>
                <a:gd name="T21" fmla="*/ 1276 h 1871"/>
                <a:gd name="T22" fmla="*/ 992 w 1134"/>
                <a:gd name="T23" fmla="*/ 1134 h 1871"/>
                <a:gd name="T24" fmla="*/ 964 w 1134"/>
                <a:gd name="T25" fmla="*/ 1021 h 1871"/>
                <a:gd name="T26" fmla="*/ 992 w 1134"/>
                <a:gd name="T27" fmla="*/ 936 h 1871"/>
                <a:gd name="T28" fmla="*/ 1077 w 1134"/>
                <a:gd name="T29" fmla="*/ 907 h 1871"/>
                <a:gd name="T30" fmla="*/ 1049 w 1134"/>
                <a:gd name="T31" fmla="*/ 851 h 1871"/>
                <a:gd name="T32" fmla="*/ 1106 w 1134"/>
                <a:gd name="T33" fmla="*/ 766 h 1871"/>
                <a:gd name="T34" fmla="*/ 1106 w 1134"/>
                <a:gd name="T35" fmla="*/ 737 h 1871"/>
                <a:gd name="T36" fmla="*/ 1077 w 1134"/>
                <a:gd name="T37" fmla="*/ 681 h 1871"/>
                <a:gd name="T38" fmla="*/ 992 w 1134"/>
                <a:gd name="T39" fmla="*/ 681 h 1871"/>
                <a:gd name="T40" fmla="*/ 992 w 1134"/>
                <a:gd name="T41" fmla="*/ 624 h 1871"/>
                <a:gd name="T42" fmla="*/ 907 w 1134"/>
                <a:gd name="T43" fmla="*/ 567 h 1871"/>
                <a:gd name="T44" fmla="*/ 907 w 1134"/>
                <a:gd name="T45" fmla="*/ 511 h 1871"/>
                <a:gd name="T46" fmla="*/ 766 w 1134"/>
                <a:gd name="T47" fmla="*/ 511 h 1871"/>
                <a:gd name="T48" fmla="*/ 624 w 1134"/>
                <a:gd name="T49" fmla="*/ 369 h 1871"/>
                <a:gd name="T50" fmla="*/ 652 w 1134"/>
                <a:gd name="T51" fmla="*/ 312 h 1871"/>
                <a:gd name="T52" fmla="*/ 624 w 1134"/>
                <a:gd name="T53" fmla="*/ 114 h 1871"/>
                <a:gd name="T54" fmla="*/ 454 w 1134"/>
                <a:gd name="T55" fmla="*/ 142 h 1871"/>
                <a:gd name="T56" fmla="*/ 397 w 1134"/>
                <a:gd name="T57" fmla="*/ 0 h 1871"/>
                <a:gd name="T58" fmla="*/ 312 w 1134"/>
                <a:gd name="T59" fmla="*/ 0 h 1871"/>
                <a:gd name="T60" fmla="*/ 340 w 1134"/>
                <a:gd name="T61" fmla="*/ 85 h 1871"/>
                <a:gd name="T62" fmla="*/ 199 w 1134"/>
                <a:gd name="T63" fmla="*/ 114 h 1871"/>
                <a:gd name="T64" fmla="*/ 142 w 1134"/>
                <a:gd name="T65" fmla="*/ 255 h 1871"/>
                <a:gd name="T66" fmla="*/ 28 w 1134"/>
                <a:gd name="T67" fmla="*/ 340 h 1871"/>
                <a:gd name="T68" fmla="*/ 85 w 1134"/>
                <a:gd name="T69" fmla="*/ 397 h 1871"/>
                <a:gd name="T70" fmla="*/ 113 w 1134"/>
                <a:gd name="T71" fmla="*/ 397 h 1871"/>
                <a:gd name="T72" fmla="*/ 142 w 1134"/>
                <a:gd name="T73" fmla="*/ 426 h 1871"/>
                <a:gd name="T74" fmla="*/ 57 w 1134"/>
                <a:gd name="T75" fmla="*/ 539 h 1871"/>
                <a:gd name="T76" fmla="*/ 85 w 1134"/>
                <a:gd name="T77" fmla="*/ 596 h 1871"/>
                <a:gd name="T78" fmla="*/ 142 w 1134"/>
                <a:gd name="T79" fmla="*/ 624 h 1871"/>
                <a:gd name="T80" fmla="*/ 113 w 1134"/>
                <a:gd name="T81" fmla="*/ 709 h 1871"/>
                <a:gd name="T82" fmla="*/ 0 w 1134"/>
                <a:gd name="T83" fmla="*/ 794 h 1871"/>
                <a:gd name="T84" fmla="*/ 28 w 1134"/>
                <a:gd name="T85" fmla="*/ 964 h 1871"/>
                <a:gd name="T86" fmla="*/ 0 w 1134"/>
                <a:gd name="T87" fmla="*/ 1276 h 1871"/>
                <a:gd name="T88" fmla="*/ 57 w 1134"/>
                <a:gd name="T89" fmla="*/ 1361 h 1871"/>
                <a:gd name="T90" fmla="*/ 28 w 1134"/>
                <a:gd name="T91" fmla="*/ 1389 h 1871"/>
                <a:gd name="T92" fmla="*/ 57 w 1134"/>
                <a:gd name="T93" fmla="*/ 1446 h 1871"/>
                <a:gd name="T94" fmla="*/ 28 w 1134"/>
                <a:gd name="T95" fmla="*/ 1503 h 1871"/>
                <a:gd name="T96" fmla="*/ 85 w 1134"/>
                <a:gd name="T97" fmla="*/ 1531 h 1871"/>
                <a:gd name="T98" fmla="*/ 57 w 1134"/>
                <a:gd name="T99" fmla="*/ 1588 h 1871"/>
                <a:gd name="T100" fmla="*/ 113 w 1134"/>
                <a:gd name="T101" fmla="*/ 1645 h 1871"/>
                <a:gd name="T102" fmla="*/ 113 w 1134"/>
                <a:gd name="T103" fmla="*/ 1701 h 1871"/>
                <a:gd name="T104" fmla="*/ 170 w 1134"/>
                <a:gd name="T105" fmla="*/ 1843 h 1871"/>
                <a:gd name="T106" fmla="*/ 255 w 1134"/>
                <a:gd name="T107" fmla="*/ 1815 h 1871"/>
                <a:gd name="T108" fmla="*/ 312 w 1134"/>
                <a:gd name="T109" fmla="*/ 1871 h 1871"/>
                <a:gd name="T110" fmla="*/ 397 w 1134"/>
                <a:gd name="T111" fmla="*/ 1815 h 1871"/>
                <a:gd name="T112" fmla="*/ 482 w 1134"/>
                <a:gd name="T113" fmla="*/ 1843 h 1871"/>
                <a:gd name="T114" fmla="*/ 510 w 1134"/>
                <a:gd name="T115" fmla="*/ 1843 h 1871"/>
                <a:gd name="T116" fmla="*/ 539 w 1134"/>
                <a:gd name="T117" fmla="*/ 1786 h 1871"/>
                <a:gd name="T118" fmla="*/ 737 w 1134"/>
                <a:gd name="T119" fmla="*/ 1730 h 1871"/>
                <a:gd name="T120" fmla="*/ 822 w 1134"/>
                <a:gd name="T121" fmla="*/ 1758 h 1871"/>
                <a:gd name="T122" fmla="*/ 822 w 1134"/>
                <a:gd name="T123" fmla="*/ 1730 h 1871"/>
                <a:gd name="T124" fmla="*/ 879 w 1134"/>
                <a:gd name="T125" fmla="*/ 167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4" h="1871">
                  <a:moveTo>
                    <a:pt x="879" y="1673"/>
                  </a:moveTo>
                  <a:lnTo>
                    <a:pt x="936" y="1645"/>
                  </a:lnTo>
                  <a:lnTo>
                    <a:pt x="992" y="1673"/>
                  </a:lnTo>
                  <a:lnTo>
                    <a:pt x="1049" y="1588"/>
                  </a:lnTo>
                  <a:lnTo>
                    <a:pt x="1134" y="1560"/>
                  </a:lnTo>
                  <a:lnTo>
                    <a:pt x="1077" y="1503"/>
                  </a:lnTo>
                  <a:lnTo>
                    <a:pt x="1077" y="1474"/>
                  </a:lnTo>
                  <a:lnTo>
                    <a:pt x="1049" y="1389"/>
                  </a:lnTo>
                  <a:lnTo>
                    <a:pt x="992" y="1389"/>
                  </a:lnTo>
                  <a:lnTo>
                    <a:pt x="992" y="1333"/>
                  </a:lnTo>
                  <a:lnTo>
                    <a:pt x="1049" y="1276"/>
                  </a:lnTo>
                  <a:lnTo>
                    <a:pt x="992" y="1134"/>
                  </a:lnTo>
                  <a:lnTo>
                    <a:pt x="964" y="1021"/>
                  </a:lnTo>
                  <a:lnTo>
                    <a:pt x="992" y="936"/>
                  </a:lnTo>
                  <a:lnTo>
                    <a:pt x="1077" y="907"/>
                  </a:lnTo>
                  <a:lnTo>
                    <a:pt x="1049" y="851"/>
                  </a:lnTo>
                  <a:lnTo>
                    <a:pt x="1106" y="766"/>
                  </a:lnTo>
                  <a:lnTo>
                    <a:pt x="1106" y="737"/>
                  </a:lnTo>
                  <a:lnTo>
                    <a:pt x="1077" y="681"/>
                  </a:lnTo>
                  <a:lnTo>
                    <a:pt x="992" y="681"/>
                  </a:lnTo>
                  <a:lnTo>
                    <a:pt x="992" y="624"/>
                  </a:lnTo>
                  <a:lnTo>
                    <a:pt x="907" y="567"/>
                  </a:lnTo>
                  <a:lnTo>
                    <a:pt x="907" y="511"/>
                  </a:lnTo>
                  <a:lnTo>
                    <a:pt x="766" y="511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624" y="114"/>
                  </a:lnTo>
                  <a:lnTo>
                    <a:pt x="454" y="142"/>
                  </a:lnTo>
                  <a:lnTo>
                    <a:pt x="39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199" y="114"/>
                  </a:lnTo>
                  <a:lnTo>
                    <a:pt x="142" y="255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42" y="426"/>
                  </a:lnTo>
                  <a:lnTo>
                    <a:pt x="57" y="539"/>
                  </a:lnTo>
                  <a:lnTo>
                    <a:pt x="85" y="596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94"/>
                  </a:lnTo>
                  <a:lnTo>
                    <a:pt x="28" y="964"/>
                  </a:lnTo>
                  <a:lnTo>
                    <a:pt x="0" y="1276"/>
                  </a:lnTo>
                  <a:lnTo>
                    <a:pt x="57" y="1361"/>
                  </a:lnTo>
                  <a:lnTo>
                    <a:pt x="28" y="1389"/>
                  </a:lnTo>
                  <a:lnTo>
                    <a:pt x="57" y="1446"/>
                  </a:lnTo>
                  <a:lnTo>
                    <a:pt x="28" y="1503"/>
                  </a:lnTo>
                  <a:lnTo>
                    <a:pt x="85" y="1531"/>
                  </a:lnTo>
                  <a:lnTo>
                    <a:pt x="57" y="1588"/>
                  </a:lnTo>
                  <a:lnTo>
                    <a:pt x="113" y="1645"/>
                  </a:lnTo>
                  <a:lnTo>
                    <a:pt x="113" y="1701"/>
                  </a:lnTo>
                  <a:lnTo>
                    <a:pt x="170" y="1843"/>
                  </a:lnTo>
                  <a:lnTo>
                    <a:pt x="255" y="1815"/>
                  </a:lnTo>
                  <a:lnTo>
                    <a:pt x="312" y="1871"/>
                  </a:lnTo>
                  <a:lnTo>
                    <a:pt x="397" y="1815"/>
                  </a:lnTo>
                  <a:lnTo>
                    <a:pt x="482" y="1843"/>
                  </a:lnTo>
                  <a:lnTo>
                    <a:pt x="510" y="1843"/>
                  </a:lnTo>
                  <a:lnTo>
                    <a:pt x="539" y="1786"/>
                  </a:lnTo>
                  <a:lnTo>
                    <a:pt x="737" y="1730"/>
                  </a:lnTo>
                  <a:lnTo>
                    <a:pt x="822" y="1758"/>
                  </a:lnTo>
                  <a:lnTo>
                    <a:pt x="822" y="1730"/>
                  </a:lnTo>
                  <a:lnTo>
                    <a:pt x="879" y="167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51EBB600-6376-4C79-BC32-31D04773E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1821"/>
              <a:ext cx="1077" cy="1134"/>
            </a:xfrm>
            <a:custGeom>
              <a:avLst/>
              <a:gdLst>
                <a:gd name="T0" fmla="*/ 142 w 1077"/>
                <a:gd name="T1" fmla="*/ 0 h 1134"/>
                <a:gd name="T2" fmla="*/ 85 w 1077"/>
                <a:gd name="T3" fmla="*/ 85 h 1134"/>
                <a:gd name="T4" fmla="*/ 113 w 1077"/>
                <a:gd name="T5" fmla="*/ 141 h 1134"/>
                <a:gd name="T6" fmla="*/ 28 w 1077"/>
                <a:gd name="T7" fmla="*/ 170 h 1134"/>
                <a:gd name="T8" fmla="*/ 0 w 1077"/>
                <a:gd name="T9" fmla="*/ 255 h 1134"/>
                <a:gd name="T10" fmla="*/ 28 w 1077"/>
                <a:gd name="T11" fmla="*/ 368 h 1134"/>
                <a:gd name="T12" fmla="*/ 85 w 1077"/>
                <a:gd name="T13" fmla="*/ 510 h 1134"/>
                <a:gd name="T14" fmla="*/ 28 w 1077"/>
                <a:gd name="T15" fmla="*/ 567 h 1134"/>
                <a:gd name="T16" fmla="*/ 28 w 1077"/>
                <a:gd name="T17" fmla="*/ 623 h 1134"/>
                <a:gd name="T18" fmla="*/ 85 w 1077"/>
                <a:gd name="T19" fmla="*/ 623 h 1134"/>
                <a:gd name="T20" fmla="*/ 113 w 1077"/>
                <a:gd name="T21" fmla="*/ 708 h 1134"/>
                <a:gd name="T22" fmla="*/ 170 w 1077"/>
                <a:gd name="T23" fmla="*/ 680 h 1134"/>
                <a:gd name="T24" fmla="*/ 227 w 1077"/>
                <a:gd name="T25" fmla="*/ 708 h 1134"/>
                <a:gd name="T26" fmla="*/ 255 w 1077"/>
                <a:gd name="T27" fmla="*/ 765 h 1134"/>
                <a:gd name="T28" fmla="*/ 482 w 1077"/>
                <a:gd name="T29" fmla="*/ 822 h 1134"/>
                <a:gd name="T30" fmla="*/ 482 w 1077"/>
                <a:gd name="T31" fmla="*/ 794 h 1134"/>
                <a:gd name="T32" fmla="*/ 539 w 1077"/>
                <a:gd name="T33" fmla="*/ 850 h 1134"/>
                <a:gd name="T34" fmla="*/ 539 w 1077"/>
                <a:gd name="T35" fmla="*/ 964 h 1134"/>
                <a:gd name="T36" fmla="*/ 595 w 1077"/>
                <a:gd name="T37" fmla="*/ 992 h 1134"/>
                <a:gd name="T38" fmla="*/ 567 w 1077"/>
                <a:gd name="T39" fmla="*/ 1020 h 1134"/>
                <a:gd name="T40" fmla="*/ 567 w 1077"/>
                <a:gd name="T41" fmla="*/ 1077 h 1134"/>
                <a:gd name="T42" fmla="*/ 624 w 1077"/>
                <a:gd name="T43" fmla="*/ 1077 h 1134"/>
                <a:gd name="T44" fmla="*/ 652 w 1077"/>
                <a:gd name="T45" fmla="*/ 1105 h 1134"/>
                <a:gd name="T46" fmla="*/ 737 w 1077"/>
                <a:gd name="T47" fmla="*/ 1134 h 1134"/>
                <a:gd name="T48" fmla="*/ 737 w 1077"/>
                <a:gd name="T49" fmla="*/ 1077 h 1134"/>
                <a:gd name="T50" fmla="*/ 794 w 1077"/>
                <a:gd name="T51" fmla="*/ 1077 h 1134"/>
                <a:gd name="T52" fmla="*/ 850 w 1077"/>
                <a:gd name="T53" fmla="*/ 1020 h 1134"/>
                <a:gd name="T54" fmla="*/ 907 w 1077"/>
                <a:gd name="T55" fmla="*/ 1049 h 1134"/>
                <a:gd name="T56" fmla="*/ 992 w 1077"/>
                <a:gd name="T57" fmla="*/ 1020 h 1134"/>
                <a:gd name="T58" fmla="*/ 1049 w 1077"/>
                <a:gd name="T59" fmla="*/ 1077 h 1134"/>
                <a:gd name="T60" fmla="*/ 1077 w 1077"/>
                <a:gd name="T61" fmla="*/ 1049 h 1134"/>
                <a:gd name="T62" fmla="*/ 1077 w 1077"/>
                <a:gd name="T63" fmla="*/ 907 h 1134"/>
                <a:gd name="T64" fmla="*/ 992 w 1077"/>
                <a:gd name="T65" fmla="*/ 879 h 1134"/>
                <a:gd name="T66" fmla="*/ 964 w 1077"/>
                <a:gd name="T67" fmla="*/ 822 h 1134"/>
                <a:gd name="T68" fmla="*/ 964 w 1077"/>
                <a:gd name="T69" fmla="*/ 737 h 1134"/>
                <a:gd name="T70" fmla="*/ 879 w 1077"/>
                <a:gd name="T71" fmla="*/ 623 h 1134"/>
                <a:gd name="T72" fmla="*/ 907 w 1077"/>
                <a:gd name="T73" fmla="*/ 538 h 1134"/>
                <a:gd name="T74" fmla="*/ 879 w 1077"/>
                <a:gd name="T75" fmla="*/ 482 h 1134"/>
                <a:gd name="T76" fmla="*/ 737 w 1077"/>
                <a:gd name="T77" fmla="*/ 482 h 1134"/>
                <a:gd name="T78" fmla="*/ 652 w 1077"/>
                <a:gd name="T79" fmla="*/ 397 h 1134"/>
                <a:gd name="T80" fmla="*/ 652 w 1077"/>
                <a:gd name="T81" fmla="*/ 340 h 1134"/>
                <a:gd name="T82" fmla="*/ 595 w 1077"/>
                <a:gd name="T83" fmla="*/ 283 h 1134"/>
                <a:gd name="T84" fmla="*/ 624 w 1077"/>
                <a:gd name="T85" fmla="*/ 255 h 1134"/>
                <a:gd name="T86" fmla="*/ 567 w 1077"/>
                <a:gd name="T87" fmla="*/ 227 h 1134"/>
                <a:gd name="T88" fmla="*/ 539 w 1077"/>
                <a:gd name="T89" fmla="*/ 170 h 1134"/>
                <a:gd name="T90" fmla="*/ 454 w 1077"/>
                <a:gd name="T91" fmla="*/ 198 h 1134"/>
                <a:gd name="T92" fmla="*/ 397 w 1077"/>
                <a:gd name="T93" fmla="*/ 113 h 1134"/>
                <a:gd name="T94" fmla="*/ 227 w 1077"/>
                <a:gd name="T95" fmla="*/ 85 h 1134"/>
                <a:gd name="T96" fmla="*/ 142 w 1077"/>
                <a:gd name="T9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1134">
                  <a:moveTo>
                    <a:pt x="142" y="0"/>
                  </a:moveTo>
                  <a:lnTo>
                    <a:pt x="85" y="85"/>
                  </a:lnTo>
                  <a:lnTo>
                    <a:pt x="113" y="141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85" y="510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85" y="623"/>
                  </a:lnTo>
                  <a:lnTo>
                    <a:pt x="113" y="708"/>
                  </a:lnTo>
                  <a:lnTo>
                    <a:pt x="170" y="680"/>
                  </a:lnTo>
                  <a:lnTo>
                    <a:pt x="227" y="708"/>
                  </a:lnTo>
                  <a:lnTo>
                    <a:pt x="255" y="765"/>
                  </a:lnTo>
                  <a:lnTo>
                    <a:pt x="482" y="822"/>
                  </a:lnTo>
                  <a:lnTo>
                    <a:pt x="482" y="794"/>
                  </a:lnTo>
                  <a:lnTo>
                    <a:pt x="539" y="850"/>
                  </a:lnTo>
                  <a:lnTo>
                    <a:pt x="539" y="964"/>
                  </a:lnTo>
                  <a:lnTo>
                    <a:pt x="595" y="992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52" y="1105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850" y="1020"/>
                  </a:lnTo>
                  <a:lnTo>
                    <a:pt x="907" y="1049"/>
                  </a:lnTo>
                  <a:lnTo>
                    <a:pt x="992" y="1020"/>
                  </a:lnTo>
                  <a:lnTo>
                    <a:pt x="1049" y="1077"/>
                  </a:lnTo>
                  <a:lnTo>
                    <a:pt x="1077" y="1049"/>
                  </a:lnTo>
                  <a:lnTo>
                    <a:pt x="1077" y="907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64" y="737"/>
                  </a:lnTo>
                  <a:lnTo>
                    <a:pt x="879" y="623"/>
                  </a:lnTo>
                  <a:lnTo>
                    <a:pt x="907" y="538"/>
                  </a:lnTo>
                  <a:lnTo>
                    <a:pt x="879" y="482"/>
                  </a:lnTo>
                  <a:lnTo>
                    <a:pt x="737" y="482"/>
                  </a:lnTo>
                  <a:lnTo>
                    <a:pt x="652" y="397"/>
                  </a:lnTo>
                  <a:lnTo>
                    <a:pt x="652" y="340"/>
                  </a:lnTo>
                  <a:lnTo>
                    <a:pt x="595" y="283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454" y="198"/>
                  </a:lnTo>
                  <a:lnTo>
                    <a:pt x="397" y="113"/>
                  </a:lnTo>
                  <a:lnTo>
                    <a:pt x="227" y="85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04237008-A02B-4CE8-B09A-C75528823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481"/>
              <a:ext cx="1077" cy="1275"/>
            </a:xfrm>
            <a:custGeom>
              <a:avLst/>
              <a:gdLst>
                <a:gd name="T0" fmla="*/ 680 w 1077"/>
                <a:gd name="T1" fmla="*/ 226 h 1275"/>
                <a:gd name="T2" fmla="*/ 482 w 1077"/>
                <a:gd name="T3" fmla="*/ 226 h 1275"/>
                <a:gd name="T4" fmla="*/ 482 w 1077"/>
                <a:gd name="T5" fmla="*/ 198 h 1275"/>
                <a:gd name="T6" fmla="*/ 425 w 1077"/>
                <a:gd name="T7" fmla="*/ 198 h 1275"/>
                <a:gd name="T8" fmla="*/ 425 w 1077"/>
                <a:gd name="T9" fmla="*/ 141 h 1275"/>
                <a:gd name="T10" fmla="*/ 340 w 1077"/>
                <a:gd name="T11" fmla="*/ 85 h 1275"/>
                <a:gd name="T12" fmla="*/ 397 w 1077"/>
                <a:gd name="T13" fmla="*/ 0 h 1275"/>
                <a:gd name="T14" fmla="*/ 255 w 1077"/>
                <a:gd name="T15" fmla="*/ 28 h 1275"/>
                <a:gd name="T16" fmla="*/ 255 w 1077"/>
                <a:gd name="T17" fmla="*/ 56 h 1275"/>
                <a:gd name="T18" fmla="*/ 198 w 1077"/>
                <a:gd name="T19" fmla="*/ 56 h 1275"/>
                <a:gd name="T20" fmla="*/ 142 w 1077"/>
                <a:gd name="T21" fmla="*/ 85 h 1275"/>
                <a:gd name="T22" fmla="*/ 170 w 1077"/>
                <a:gd name="T23" fmla="*/ 113 h 1275"/>
                <a:gd name="T24" fmla="*/ 227 w 1077"/>
                <a:gd name="T25" fmla="*/ 113 h 1275"/>
                <a:gd name="T26" fmla="*/ 170 w 1077"/>
                <a:gd name="T27" fmla="*/ 198 h 1275"/>
                <a:gd name="T28" fmla="*/ 227 w 1077"/>
                <a:gd name="T29" fmla="*/ 340 h 1275"/>
                <a:gd name="T30" fmla="*/ 312 w 1077"/>
                <a:gd name="T31" fmla="*/ 396 h 1275"/>
                <a:gd name="T32" fmla="*/ 198 w 1077"/>
                <a:gd name="T33" fmla="*/ 453 h 1275"/>
                <a:gd name="T34" fmla="*/ 113 w 1077"/>
                <a:gd name="T35" fmla="*/ 453 h 1275"/>
                <a:gd name="T36" fmla="*/ 28 w 1077"/>
                <a:gd name="T37" fmla="*/ 425 h 1275"/>
                <a:gd name="T38" fmla="*/ 0 w 1077"/>
                <a:gd name="T39" fmla="*/ 481 h 1275"/>
                <a:gd name="T40" fmla="*/ 57 w 1077"/>
                <a:gd name="T41" fmla="*/ 538 h 1275"/>
                <a:gd name="T42" fmla="*/ 0 w 1077"/>
                <a:gd name="T43" fmla="*/ 567 h 1275"/>
                <a:gd name="T44" fmla="*/ 57 w 1077"/>
                <a:gd name="T45" fmla="*/ 595 h 1275"/>
                <a:gd name="T46" fmla="*/ 28 w 1077"/>
                <a:gd name="T47" fmla="*/ 623 h 1275"/>
                <a:gd name="T48" fmla="*/ 85 w 1077"/>
                <a:gd name="T49" fmla="*/ 680 h 1275"/>
                <a:gd name="T50" fmla="*/ 85 w 1077"/>
                <a:gd name="T51" fmla="*/ 737 h 1275"/>
                <a:gd name="T52" fmla="*/ 170 w 1077"/>
                <a:gd name="T53" fmla="*/ 822 h 1275"/>
                <a:gd name="T54" fmla="*/ 283 w 1077"/>
                <a:gd name="T55" fmla="*/ 822 h 1275"/>
                <a:gd name="T56" fmla="*/ 312 w 1077"/>
                <a:gd name="T57" fmla="*/ 822 h 1275"/>
                <a:gd name="T58" fmla="*/ 340 w 1077"/>
                <a:gd name="T59" fmla="*/ 878 h 1275"/>
                <a:gd name="T60" fmla="*/ 312 w 1077"/>
                <a:gd name="T61" fmla="*/ 963 h 1275"/>
                <a:gd name="T62" fmla="*/ 397 w 1077"/>
                <a:gd name="T63" fmla="*/ 1077 h 1275"/>
                <a:gd name="T64" fmla="*/ 397 w 1077"/>
                <a:gd name="T65" fmla="*/ 1162 h 1275"/>
                <a:gd name="T66" fmla="*/ 425 w 1077"/>
                <a:gd name="T67" fmla="*/ 1219 h 1275"/>
                <a:gd name="T68" fmla="*/ 510 w 1077"/>
                <a:gd name="T69" fmla="*/ 1247 h 1275"/>
                <a:gd name="T70" fmla="*/ 567 w 1077"/>
                <a:gd name="T71" fmla="*/ 1219 h 1275"/>
                <a:gd name="T72" fmla="*/ 652 w 1077"/>
                <a:gd name="T73" fmla="*/ 1275 h 1275"/>
                <a:gd name="T74" fmla="*/ 709 w 1077"/>
                <a:gd name="T75" fmla="*/ 1219 h 1275"/>
                <a:gd name="T76" fmla="*/ 680 w 1077"/>
                <a:gd name="T77" fmla="*/ 1162 h 1275"/>
                <a:gd name="T78" fmla="*/ 709 w 1077"/>
                <a:gd name="T79" fmla="*/ 1134 h 1275"/>
                <a:gd name="T80" fmla="*/ 765 w 1077"/>
                <a:gd name="T81" fmla="*/ 1134 h 1275"/>
                <a:gd name="T82" fmla="*/ 822 w 1077"/>
                <a:gd name="T83" fmla="*/ 1105 h 1275"/>
                <a:gd name="T84" fmla="*/ 907 w 1077"/>
                <a:gd name="T85" fmla="*/ 1134 h 1275"/>
                <a:gd name="T86" fmla="*/ 964 w 1077"/>
                <a:gd name="T87" fmla="*/ 1105 h 1275"/>
                <a:gd name="T88" fmla="*/ 964 w 1077"/>
                <a:gd name="T89" fmla="*/ 1020 h 1275"/>
                <a:gd name="T90" fmla="*/ 1077 w 1077"/>
                <a:gd name="T91" fmla="*/ 907 h 1275"/>
                <a:gd name="T92" fmla="*/ 907 w 1077"/>
                <a:gd name="T93" fmla="*/ 595 h 1275"/>
                <a:gd name="T94" fmla="*/ 850 w 1077"/>
                <a:gd name="T95" fmla="*/ 567 h 1275"/>
                <a:gd name="T96" fmla="*/ 850 w 1077"/>
                <a:gd name="T97" fmla="*/ 368 h 1275"/>
                <a:gd name="T98" fmla="*/ 794 w 1077"/>
                <a:gd name="T99" fmla="*/ 340 h 1275"/>
                <a:gd name="T100" fmla="*/ 737 w 1077"/>
                <a:gd name="T101" fmla="*/ 368 h 1275"/>
                <a:gd name="T102" fmla="*/ 680 w 1077"/>
                <a:gd name="T103" fmla="*/ 283 h 1275"/>
                <a:gd name="T104" fmla="*/ 680 w 1077"/>
                <a:gd name="T105" fmla="*/ 22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275">
                  <a:moveTo>
                    <a:pt x="680" y="226"/>
                  </a:moveTo>
                  <a:lnTo>
                    <a:pt x="482" y="226"/>
                  </a:lnTo>
                  <a:lnTo>
                    <a:pt x="482" y="198"/>
                  </a:lnTo>
                  <a:lnTo>
                    <a:pt x="425" y="198"/>
                  </a:lnTo>
                  <a:lnTo>
                    <a:pt x="425" y="141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255" y="28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227" y="340"/>
                  </a:lnTo>
                  <a:lnTo>
                    <a:pt x="312" y="396"/>
                  </a:lnTo>
                  <a:lnTo>
                    <a:pt x="198" y="453"/>
                  </a:lnTo>
                  <a:lnTo>
                    <a:pt x="113" y="453"/>
                  </a:lnTo>
                  <a:lnTo>
                    <a:pt x="28" y="425"/>
                  </a:lnTo>
                  <a:lnTo>
                    <a:pt x="0" y="481"/>
                  </a:lnTo>
                  <a:lnTo>
                    <a:pt x="57" y="538"/>
                  </a:lnTo>
                  <a:lnTo>
                    <a:pt x="0" y="567"/>
                  </a:lnTo>
                  <a:lnTo>
                    <a:pt x="57" y="595"/>
                  </a:lnTo>
                  <a:lnTo>
                    <a:pt x="28" y="623"/>
                  </a:lnTo>
                  <a:lnTo>
                    <a:pt x="85" y="680"/>
                  </a:lnTo>
                  <a:lnTo>
                    <a:pt x="85" y="737"/>
                  </a:lnTo>
                  <a:lnTo>
                    <a:pt x="170" y="822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312" y="963"/>
                  </a:lnTo>
                  <a:lnTo>
                    <a:pt x="397" y="1077"/>
                  </a:lnTo>
                  <a:lnTo>
                    <a:pt x="397" y="1162"/>
                  </a:lnTo>
                  <a:lnTo>
                    <a:pt x="425" y="1219"/>
                  </a:lnTo>
                  <a:lnTo>
                    <a:pt x="510" y="1247"/>
                  </a:lnTo>
                  <a:lnTo>
                    <a:pt x="567" y="1219"/>
                  </a:lnTo>
                  <a:lnTo>
                    <a:pt x="652" y="1275"/>
                  </a:lnTo>
                  <a:lnTo>
                    <a:pt x="709" y="1219"/>
                  </a:lnTo>
                  <a:lnTo>
                    <a:pt x="680" y="1162"/>
                  </a:lnTo>
                  <a:lnTo>
                    <a:pt x="709" y="1134"/>
                  </a:lnTo>
                  <a:lnTo>
                    <a:pt x="765" y="1134"/>
                  </a:lnTo>
                  <a:lnTo>
                    <a:pt x="822" y="1105"/>
                  </a:lnTo>
                  <a:lnTo>
                    <a:pt x="907" y="1134"/>
                  </a:lnTo>
                  <a:lnTo>
                    <a:pt x="964" y="1105"/>
                  </a:lnTo>
                  <a:lnTo>
                    <a:pt x="964" y="1020"/>
                  </a:lnTo>
                  <a:lnTo>
                    <a:pt x="1077" y="907"/>
                  </a:lnTo>
                  <a:lnTo>
                    <a:pt x="907" y="595"/>
                  </a:lnTo>
                  <a:lnTo>
                    <a:pt x="850" y="567"/>
                  </a:lnTo>
                  <a:lnTo>
                    <a:pt x="850" y="368"/>
                  </a:lnTo>
                  <a:lnTo>
                    <a:pt x="794" y="340"/>
                  </a:lnTo>
                  <a:lnTo>
                    <a:pt x="737" y="368"/>
                  </a:lnTo>
                  <a:lnTo>
                    <a:pt x="680" y="283"/>
                  </a:lnTo>
                  <a:lnTo>
                    <a:pt x="68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C02D487A-66D0-45F7-84E2-A01D3B634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1055"/>
              <a:ext cx="850" cy="993"/>
            </a:xfrm>
            <a:custGeom>
              <a:avLst/>
              <a:gdLst>
                <a:gd name="T0" fmla="*/ 0 w 850"/>
                <a:gd name="T1" fmla="*/ 737 h 993"/>
                <a:gd name="T2" fmla="*/ 0 w 850"/>
                <a:gd name="T3" fmla="*/ 766 h 993"/>
                <a:gd name="T4" fmla="*/ 85 w 850"/>
                <a:gd name="T5" fmla="*/ 851 h 993"/>
                <a:gd name="T6" fmla="*/ 255 w 850"/>
                <a:gd name="T7" fmla="*/ 879 h 993"/>
                <a:gd name="T8" fmla="*/ 312 w 850"/>
                <a:gd name="T9" fmla="*/ 964 h 993"/>
                <a:gd name="T10" fmla="*/ 397 w 850"/>
                <a:gd name="T11" fmla="*/ 936 h 993"/>
                <a:gd name="T12" fmla="*/ 425 w 850"/>
                <a:gd name="T13" fmla="*/ 993 h 993"/>
                <a:gd name="T14" fmla="*/ 482 w 850"/>
                <a:gd name="T15" fmla="*/ 964 h 993"/>
                <a:gd name="T16" fmla="*/ 425 w 850"/>
                <a:gd name="T17" fmla="*/ 907 h 993"/>
                <a:gd name="T18" fmla="*/ 453 w 850"/>
                <a:gd name="T19" fmla="*/ 851 h 993"/>
                <a:gd name="T20" fmla="*/ 538 w 850"/>
                <a:gd name="T21" fmla="*/ 879 h 993"/>
                <a:gd name="T22" fmla="*/ 623 w 850"/>
                <a:gd name="T23" fmla="*/ 879 h 993"/>
                <a:gd name="T24" fmla="*/ 737 w 850"/>
                <a:gd name="T25" fmla="*/ 822 h 993"/>
                <a:gd name="T26" fmla="*/ 652 w 850"/>
                <a:gd name="T27" fmla="*/ 766 h 993"/>
                <a:gd name="T28" fmla="*/ 595 w 850"/>
                <a:gd name="T29" fmla="*/ 624 h 993"/>
                <a:gd name="T30" fmla="*/ 652 w 850"/>
                <a:gd name="T31" fmla="*/ 539 h 993"/>
                <a:gd name="T32" fmla="*/ 595 w 850"/>
                <a:gd name="T33" fmla="*/ 539 h 993"/>
                <a:gd name="T34" fmla="*/ 567 w 850"/>
                <a:gd name="T35" fmla="*/ 511 h 993"/>
                <a:gd name="T36" fmla="*/ 623 w 850"/>
                <a:gd name="T37" fmla="*/ 482 h 993"/>
                <a:gd name="T38" fmla="*/ 680 w 850"/>
                <a:gd name="T39" fmla="*/ 482 h 993"/>
                <a:gd name="T40" fmla="*/ 680 w 850"/>
                <a:gd name="T41" fmla="*/ 454 h 993"/>
                <a:gd name="T42" fmla="*/ 822 w 850"/>
                <a:gd name="T43" fmla="*/ 426 h 993"/>
                <a:gd name="T44" fmla="*/ 850 w 850"/>
                <a:gd name="T45" fmla="*/ 397 h 993"/>
                <a:gd name="T46" fmla="*/ 765 w 850"/>
                <a:gd name="T47" fmla="*/ 227 h 993"/>
                <a:gd name="T48" fmla="*/ 793 w 850"/>
                <a:gd name="T49" fmla="*/ 142 h 993"/>
                <a:gd name="T50" fmla="*/ 765 w 850"/>
                <a:gd name="T51" fmla="*/ 57 h 993"/>
                <a:gd name="T52" fmla="*/ 652 w 850"/>
                <a:gd name="T53" fmla="*/ 85 h 993"/>
                <a:gd name="T54" fmla="*/ 482 w 850"/>
                <a:gd name="T55" fmla="*/ 0 h 993"/>
                <a:gd name="T56" fmla="*/ 368 w 850"/>
                <a:gd name="T57" fmla="*/ 0 h 993"/>
                <a:gd name="T58" fmla="*/ 340 w 850"/>
                <a:gd name="T59" fmla="*/ 57 h 993"/>
                <a:gd name="T60" fmla="*/ 340 w 850"/>
                <a:gd name="T61" fmla="*/ 114 h 993"/>
                <a:gd name="T62" fmla="*/ 283 w 850"/>
                <a:gd name="T63" fmla="*/ 142 h 993"/>
                <a:gd name="T64" fmla="*/ 255 w 850"/>
                <a:gd name="T65" fmla="*/ 199 h 993"/>
                <a:gd name="T66" fmla="*/ 227 w 850"/>
                <a:gd name="T67" fmla="*/ 227 h 993"/>
                <a:gd name="T68" fmla="*/ 198 w 850"/>
                <a:gd name="T69" fmla="*/ 170 h 993"/>
                <a:gd name="T70" fmla="*/ 170 w 850"/>
                <a:gd name="T71" fmla="*/ 255 h 993"/>
                <a:gd name="T72" fmla="*/ 113 w 850"/>
                <a:gd name="T73" fmla="*/ 255 h 993"/>
                <a:gd name="T74" fmla="*/ 113 w 850"/>
                <a:gd name="T75" fmla="*/ 312 h 993"/>
                <a:gd name="T76" fmla="*/ 56 w 850"/>
                <a:gd name="T77" fmla="*/ 397 h 993"/>
                <a:gd name="T78" fmla="*/ 113 w 850"/>
                <a:gd name="T79" fmla="*/ 539 h 993"/>
                <a:gd name="T80" fmla="*/ 56 w 850"/>
                <a:gd name="T81" fmla="*/ 624 h 993"/>
                <a:gd name="T82" fmla="*/ 28 w 850"/>
                <a:gd name="T83" fmla="*/ 652 h 993"/>
                <a:gd name="T84" fmla="*/ 0 w 850"/>
                <a:gd name="T85" fmla="*/ 737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93">
                  <a:moveTo>
                    <a:pt x="0" y="737"/>
                  </a:moveTo>
                  <a:lnTo>
                    <a:pt x="0" y="766"/>
                  </a:lnTo>
                  <a:lnTo>
                    <a:pt x="85" y="851"/>
                  </a:lnTo>
                  <a:lnTo>
                    <a:pt x="255" y="879"/>
                  </a:lnTo>
                  <a:lnTo>
                    <a:pt x="312" y="964"/>
                  </a:lnTo>
                  <a:lnTo>
                    <a:pt x="397" y="936"/>
                  </a:lnTo>
                  <a:lnTo>
                    <a:pt x="425" y="993"/>
                  </a:lnTo>
                  <a:lnTo>
                    <a:pt x="482" y="964"/>
                  </a:lnTo>
                  <a:lnTo>
                    <a:pt x="425" y="907"/>
                  </a:lnTo>
                  <a:lnTo>
                    <a:pt x="453" y="851"/>
                  </a:lnTo>
                  <a:lnTo>
                    <a:pt x="538" y="879"/>
                  </a:lnTo>
                  <a:lnTo>
                    <a:pt x="623" y="879"/>
                  </a:lnTo>
                  <a:lnTo>
                    <a:pt x="737" y="822"/>
                  </a:lnTo>
                  <a:lnTo>
                    <a:pt x="652" y="766"/>
                  </a:lnTo>
                  <a:lnTo>
                    <a:pt x="595" y="624"/>
                  </a:lnTo>
                  <a:lnTo>
                    <a:pt x="652" y="539"/>
                  </a:lnTo>
                  <a:lnTo>
                    <a:pt x="595" y="539"/>
                  </a:lnTo>
                  <a:lnTo>
                    <a:pt x="567" y="511"/>
                  </a:lnTo>
                  <a:lnTo>
                    <a:pt x="623" y="482"/>
                  </a:lnTo>
                  <a:lnTo>
                    <a:pt x="680" y="482"/>
                  </a:lnTo>
                  <a:lnTo>
                    <a:pt x="680" y="454"/>
                  </a:lnTo>
                  <a:lnTo>
                    <a:pt x="822" y="426"/>
                  </a:lnTo>
                  <a:lnTo>
                    <a:pt x="850" y="397"/>
                  </a:lnTo>
                  <a:lnTo>
                    <a:pt x="765" y="227"/>
                  </a:lnTo>
                  <a:lnTo>
                    <a:pt x="793" y="142"/>
                  </a:lnTo>
                  <a:lnTo>
                    <a:pt x="765" y="57"/>
                  </a:lnTo>
                  <a:lnTo>
                    <a:pt x="652" y="85"/>
                  </a:lnTo>
                  <a:lnTo>
                    <a:pt x="482" y="0"/>
                  </a:lnTo>
                  <a:lnTo>
                    <a:pt x="368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3" y="142"/>
                  </a:lnTo>
                  <a:lnTo>
                    <a:pt x="255" y="199"/>
                  </a:lnTo>
                  <a:lnTo>
                    <a:pt x="227" y="227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113" y="312"/>
                  </a:lnTo>
                  <a:lnTo>
                    <a:pt x="56" y="397"/>
                  </a:lnTo>
                  <a:lnTo>
                    <a:pt x="113" y="539"/>
                  </a:lnTo>
                  <a:lnTo>
                    <a:pt x="56" y="624"/>
                  </a:lnTo>
                  <a:lnTo>
                    <a:pt x="28" y="652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92C01538-C16E-483E-99F6-597A25B52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914"/>
              <a:ext cx="482" cy="793"/>
            </a:xfrm>
            <a:custGeom>
              <a:avLst/>
              <a:gdLst>
                <a:gd name="T0" fmla="*/ 28 w 482"/>
                <a:gd name="T1" fmla="*/ 198 h 793"/>
                <a:gd name="T2" fmla="*/ 56 w 482"/>
                <a:gd name="T3" fmla="*/ 283 h 793"/>
                <a:gd name="T4" fmla="*/ 28 w 482"/>
                <a:gd name="T5" fmla="*/ 368 h 793"/>
                <a:gd name="T6" fmla="*/ 113 w 482"/>
                <a:gd name="T7" fmla="*/ 538 h 793"/>
                <a:gd name="T8" fmla="*/ 85 w 482"/>
                <a:gd name="T9" fmla="*/ 567 h 793"/>
                <a:gd name="T10" fmla="*/ 28 w 482"/>
                <a:gd name="T11" fmla="*/ 652 h 793"/>
                <a:gd name="T12" fmla="*/ 113 w 482"/>
                <a:gd name="T13" fmla="*/ 708 h 793"/>
                <a:gd name="T14" fmla="*/ 113 w 482"/>
                <a:gd name="T15" fmla="*/ 765 h 793"/>
                <a:gd name="T16" fmla="*/ 170 w 482"/>
                <a:gd name="T17" fmla="*/ 765 h 793"/>
                <a:gd name="T18" fmla="*/ 170 w 482"/>
                <a:gd name="T19" fmla="*/ 793 h 793"/>
                <a:gd name="T20" fmla="*/ 312 w 482"/>
                <a:gd name="T21" fmla="*/ 793 h 793"/>
                <a:gd name="T22" fmla="*/ 283 w 482"/>
                <a:gd name="T23" fmla="*/ 680 h 793"/>
                <a:gd name="T24" fmla="*/ 340 w 482"/>
                <a:gd name="T25" fmla="*/ 623 h 793"/>
                <a:gd name="T26" fmla="*/ 397 w 482"/>
                <a:gd name="T27" fmla="*/ 396 h 793"/>
                <a:gd name="T28" fmla="*/ 397 w 482"/>
                <a:gd name="T29" fmla="*/ 311 h 793"/>
                <a:gd name="T30" fmla="*/ 453 w 482"/>
                <a:gd name="T31" fmla="*/ 311 h 793"/>
                <a:gd name="T32" fmla="*/ 482 w 482"/>
                <a:gd name="T33" fmla="*/ 255 h 793"/>
                <a:gd name="T34" fmla="*/ 283 w 482"/>
                <a:gd name="T35" fmla="*/ 170 h 793"/>
                <a:gd name="T36" fmla="*/ 312 w 482"/>
                <a:gd name="T37" fmla="*/ 113 h 793"/>
                <a:gd name="T38" fmla="*/ 227 w 482"/>
                <a:gd name="T39" fmla="*/ 56 h 793"/>
                <a:gd name="T40" fmla="*/ 255 w 482"/>
                <a:gd name="T41" fmla="*/ 0 h 793"/>
                <a:gd name="T42" fmla="*/ 227 w 482"/>
                <a:gd name="T43" fmla="*/ 0 h 793"/>
                <a:gd name="T44" fmla="*/ 170 w 482"/>
                <a:gd name="T45" fmla="*/ 28 h 793"/>
                <a:gd name="T46" fmla="*/ 170 w 482"/>
                <a:gd name="T47" fmla="*/ 0 h 793"/>
                <a:gd name="T48" fmla="*/ 113 w 482"/>
                <a:gd name="T49" fmla="*/ 0 h 793"/>
                <a:gd name="T50" fmla="*/ 0 w 482"/>
                <a:gd name="T51" fmla="*/ 28 h 793"/>
                <a:gd name="T52" fmla="*/ 0 w 482"/>
                <a:gd name="T53" fmla="*/ 85 h 793"/>
                <a:gd name="T54" fmla="*/ 28 w 482"/>
                <a:gd name="T55" fmla="*/ 113 h 793"/>
                <a:gd name="T56" fmla="*/ 28 w 482"/>
                <a:gd name="T57" fmla="*/ 19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793">
                  <a:moveTo>
                    <a:pt x="28" y="198"/>
                  </a:moveTo>
                  <a:lnTo>
                    <a:pt x="56" y="283"/>
                  </a:lnTo>
                  <a:lnTo>
                    <a:pt x="28" y="368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28" y="652"/>
                  </a:lnTo>
                  <a:lnTo>
                    <a:pt x="113" y="708"/>
                  </a:lnTo>
                  <a:lnTo>
                    <a:pt x="113" y="765"/>
                  </a:lnTo>
                  <a:lnTo>
                    <a:pt x="170" y="765"/>
                  </a:lnTo>
                  <a:lnTo>
                    <a:pt x="170" y="793"/>
                  </a:lnTo>
                  <a:lnTo>
                    <a:pt x="312" y="793"/>
                  </a:lnTo>
                  <a:lnTo>
                    <a:pt x="283" y="680"/>
                  </a:lnTo>
                  <a:lnTo>
                    <a:pt x="340" y="623"/>
                  </a:lnTo>
                  <a:lnTo>
                    <a:pt x="397" y="396"/>
                  </a:lnTo>
                  <a:lnTo>
                    <a:pt x="397" y="311"/>
                  </a:lnTo>
                  <a:lnTo>
                    <a:pt x="453" y="311"/>
                  </a:lnTo>
                  <a:lnTo>
                    <a:pt x="482" y="255"/>
                  </a:lnTo>
                  <a:lnTo>
                    <a:pt x="283" y="170"/>
                  </a:lnTo>
                  <a:lnTo>
                    <a:pt x="312" y="113"/>
                  </a:lnTo>
                  <a:lnTo>
                    <a:pt x="227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28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00A97696-66FF-4DC8-A021-6B2D826FB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488"/>
              <a:ext cx="1247" cy="1304"/>
            </a:xfrm>
            <a:custGeom>
              <a:avLst/>
              <a:gdLst>
                <a:gd name="T0" fmla="*/ 0 w 1247"/>
                <a:gd name="T1" fmla="*/ 681 h 1304"/>
                <a:gd name="T2" fmla="*/ 28 w 1247"/>
                <a:gd name="T3" fmla="*/ 879 h 1304"/>
                <a:gd name="T4" fmla="*/ 0 w 1247"/>
                <a:gd name="T5" fmla="*/ 936 h 1304"/>
                <a:gd name="T6" fmla="*/ 142 w 1247"/>
                <a:gd name="T7" fmla="*/ 1078 h 1304"/>
                <a:gd name="T8" fmla="*/ 283 w 1247"/>
                <a:gd name="T9" fmla="*/ 1078 h 1304"/>
                <a:gd name="T10" fmla="*/ 283 w 1247"/>
                <a:gd name="T11" fmla="*/ 1134 h 1304"/>
                <a:gd name="T12" fmla="*/ 368 w 1247"/>
                <a:gd name="T13" fmla="*/ 1191 h 1304"/>
                <a:gd name="T14" fmla="*/ 368 w 1247"/>
                <a:gd name="T15" fmla="*/ 1248 h 1304"/>
                <a:gd name="T16" fmla="*/ 453 w 1247"/>
                <a:gd name="T17" fmla="*/ 1248 h 1304"/>
                <a:gd name="T18" fmla="*/ 482 w 1247"/>
                <a:gd name="T19" fmla="*/ 1304 h 1304"/>
                <a:gd name="T20" fmla="*/ 510 w 1247"/>
                <a:gd name="T21" fmla="*/ 1219 h 1304"/>
                <a:gd name="T22" fmla="*/ 538 w 1247"/>
                <a:gd name="T23" fmla="*/ 1191 h 1304"/>
                <a:gd name="T24" fmla="*/ 595 w 1247"/>
                <a:gd name="T25" fmla="*/ 1106 h 1304"/>
                <a:gd name="T26" fmla="*/ 538 w 1247"/>
                <a:gd name="T27" fmla="*/ 964 h 1304"/>
                <a:gd name="T28" fmla="*/ 595 w 1247"/>
                <a:gd name="T29" fmla="*/ 879 h 1304"/>
                <a:gd name="T30" fmla="*/ 595 w 1247"/>
                <a:gd name="T31" fmla="*/ 822 h 1304"/>
                <a:gd name="T32" fmla="*/ 652 w 1247"/>
                <a:gd name="T33" fmla="*/ 822 h 1304"/>
                <a:gd name="T34" fmla="*/ 680 w 1247"/>
                <a:gd name="T35" fmla="*/ 737 h 1304"/>
                <a:gd name="T36" fmla="*/ 709 w 1247"/>
                <a:gd name="T37" fmla="*/ 794 h 1304"/>
                <a:gd name="T38" fmla="*/ 737 w 1247"/>
                <a:gd name="T39" fmla="*/ 766 h 1304"/>
                <a:gd name="T40" fmla="*/ 765 w 1247"/>
                <a:gd name="T41" fmla="*/ 709 h 1304"/>
                <a:gd name="T42" fmla="*/ 822 w 1247"/>
                <a:gd name="T43" fmla="*/ 681 h 1304"/>
                <a:gd name="T44" fmla="*/ 822 w 1247"/>
                <a:gd name="T45" fmla="*/ 624 h 1304"/>
                <a:gd name="T46" fmla="*/ 850 w 1247"/>
                <a:gd name="T47" fmla="*/ 567 h 1304"/>
                <a:gd name="T48" fmla="*/ 964 w 1247"/>
                <a:gd name="T49" fmla="*/ 567 h 1304"/>
                <a:gd name="T50" fmla="*/ 1134 w 1247"/>
                <a:gd name="T51" fmla="*/ 652 h 1304"/>
                <a:gd name="T52" fmla="*/ 1247 w 1247"/>
                <a:gd name="T53" fmla="*/ 624 h 1304"/>
                <a:gd name="T54" fmla="*/ 1247 w 1247"/>
                <a:gd name="T55" fmla="*/ 539 h 1304"/>
                <a:gd name="T56" fmla="*/ 1219 w 1247"/>
                <a:gd name="T57" fmla="*/ 511 h 1304"/>
                <a:gd name="T58" fmla="*/ 1219 w 1247"/>
                <a:gd name="T59" fmla="*/ 454 h 1304"/>
                <a:gd name="T60" fmla="*/ 1190 w 1247"/>
                <a:gd name="T61" fmla="*/ 340 h 1304"/>
                <a:gd name="T62" fmla="*/ 1134 w 1247"/>
                <a:gd name="T63" fmla="*/ 340 h 1304"/>
                <a:gd name="T64" fmla="*/ 1134 w 1247"/>
                <a:gd name="T65" fmla="*/ 170 h 1304"/>
                <a:gd name="T66" fmla="*/ 1077 w 1247"/>
                <a:gd name="T67" fmla="*/ 114 h 1304"/>
                <a:gd name="T68" fmla="*/ 1077 w 1247"/>
                <a:gd name="T69" fmla="*/ 57 h 1304"/>
                <a:gd name="T70" fmla="*/ 1020 w 1247"/>
                <a:gd name="T71" fmla="*/ 0 h 1304"/>
                <a:gd name="T72" fmla="*/ 935 w 1247"/>
                <a:gd name="T73" fmla="*/ 29 h 1304"/>
                <a:gd name="T74" fmla="*/ 935 w 1247"/>
                <a:gd name="T75" fmla="*/ 85 h 1304"/>
                <a:gd name="T76" fmla="*/ 879 w 1247"/>
                <a:gd name="T77" fmla="*/ 114 h 1304"/>
                <a:gd name="T78" fmla="*/ 822 w 1247"/>
                <a:gd name="T79" fmla="*/ 85 h 1304"/>
                <a:gd name="T80" fmla="*/ 794 w 1247"/>
                <a:gd name="T81" fmla="*/ 142 h 1304"/>
                <a:gd name="T82" fmla="*/ 709 w 1247"/>
                <a:gd name="T83" fmla="*/ 199 h 1304"/>
                <a:gd name="T84" fmla="*/ 680 w 1247"/>
                <a:gd name="T85" fmla="*/ 255 h 1304"/>
                <a:gd name="T86" fmla="*/ 623 w 1247"/>
                <a:gd name="T87" fmla="*/ 284 h 1304"/>
                <a:gd name="T88" fmla="*/ 510 w 1247"/>
                <a:gd name="T89" fmla="*/ 284 h 1304"/>
                <a:gd name="T90" fmla="*/ 255 w 1247"/>
                <a:gd name="T91" fmla="*/ 397 h 1304"/>
                <a:gd name="T92" fmla="*/ 283 w 1247"/>
                <a:gd name="T93" fmla="*/ 539 h 1304"/>
                <a:gd name="T94" fmla="*/ 170 w 1247"/>
                <a:gd name="T95" fmla="*/ 539 h 1304"/>
                <a:gd name="T96" fmla="*/ 113 w 1247"/>
                <a:gd name="T97" fmla="*/ 624 h 1304"/>
                <a:gd name="T98" fmla="*/ 56 w 1247"/>
                <a:gd name="T99" fmla="*/ 624 h 1304"/>
                <a:gd name="T100" fmla="*/ 0 w 1247"/>
                <a:gd name="T101" fmla="*/ 68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1304">
                  <a:moveTo>
                    <a:pt x="0" y="681"/>
                  </a:moveTo>
                  <a:lnTo>
                    <a:pt x="28" y="879"/>
                  </a:lnTo>
                  <a:lnTo>
                    <a:pt x="0" y="936"/>
                  </a:lnTo>
                  <a:lnTo>
                    <a:pt x="142" y="1078"/>
                  </a:lnTo>
                  <a:lnTo>
                    <a:pt x="283" y="1078"/>
                  </a:lnTo>
                  <a:lnTo>
                    <a:pt x="283" y="1134"/>
                  </a:lnTo>
                  <a:lnTo>
                    <a:pt x="368" y="1191"/>
                  </a:lnTo>
                  <a:lnTo>
                    <a:pt x="368" y="1248"/>
                  </a:lnTo>
                  <a:lnTo>
                    <a:pt x="453" y="1248"/>
                  </a:lnTo>
                  <a:lnTo>
                    <a:pt x="482" y="1304"/>
                  </a:lnTo>
                  <a:lnTo>
                    <a:pt x="510" y="1219"/>
                  </a:lnTo>
                  <a:lnTo>
                    <a:pt x="538" y="1191"/>
                  </a:lnTo>
                  <a:lnTo>
                    <a:pt x="595" y="1106"/>
                  </a:lnTo>
                  <a:lnTo>
                    <a:pt x="538" y="964"/>
                  </a:lnTo>
                  <a:lnTo>
                    <a:pt x="595" y="879"/>
                  </a:lnTo>
                  <a:lnTo>
                    <a:pt x="595" y="822"/>
                  </a:lnTo>
                  <a:lnTo>
                    <a:pt x="652" y="822"/>
                  </a:lnTo>
                  <a:lnTo>
                    <a:pt x="680" y="737"/>
                  </a:lnTo>
                  <a:lnTo>
                    <a:pt x="709" y="794"/>
                  </a:lnTo>
                  <a:lnTo>
                    <a:pt x="737" y="766"/>
                  </a:lnTo>
                  <a:lnTo>
                    <a:pt x="765" y="709"/>
                  </a:lnTo>
                  <a:lnTo>
                    <a:pt x="822" y="681"/>
                  </a:lnTo>
                  <a:lnTo>
                    <a:pt x="822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1134" y="652"/>
                  </a:lnTo>
                  <a:lnTo>
                    <a:pt x="1247" y="624"/>
                  </a:lnTo>
                  <a:lnTo>
                    <a:pt x="1247" y="539"/>
                  </a:lnTo>
                  <a:lnTo>
                    <a:pt x="1219" y="511"/>
                  </a:lnTo>
                  <a:lnTo>
                    <a:pt x="1219" y="45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020" y="0"/>
                  </a:lnTo>
                  <a:lnTo>
                    <a:pt x="935" y="29"/>
                  </a:lnTo>
                  <a:lnTo>
                    <a:pt x="935" y="85"/>
                  </a:lnTo>
                  <a:lnTo>
                    <a:pt x="879" y="114"/>
                  </a:lnTo>
                  <a:lnTo>
                    <a:pt x="822" y="85"/>
                  </a:lnTo>
                  <a:lnTo>
                    <a:pt x="794" y="142"/>
                  </a:lnTo>
                  <a:lnTo>
                    <a:pt x="709" y="199"/>
                  </a:lnTo>
                  <a:lnTo>
                    <a:pt x="680" y="255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255" y="397"/>
                  </a:lnTo>
                  <a:lnTo>
                    <a:pt x="283" y="539"/>
                  </a:lnTo>
                  <a:lnTo>
                    <a:pt x="170" y="539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5C971D01-7149-4E78-8E02-0AFBFEF49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460"/>
              <a:ext cx="935" cy="709"/>
            </a:xfrm>
            <a:custGeom>
              <a:avLst/>
              <a:gdLst>
                <a:gd name="T0" fmla="*/ 0 w 935"/>
                <a:gd name="T1" fmla="*/ 198 h 709"/>
                <a:gd name="T2" fmla="*/ 0 w 935"/>
                <a:gd name="T3" fmla="*/ 368 h 709"/>
                <a:gd name="T4" fmla="*/ 56 w 935"/>
                <a:gd name="T5" fmla="*/ 368 h 709"/>
                <a:gd name="T6" fmla="*/ 85 w 935"/>
                <a:gd name="T7" fmla="*/ 482 h 709"/>
                <a:gd name="T8" fmla="*/ 198 w 935"/>
                <a:gd name="T9" fmla="*/ 454 h 709"/>
                <a:gd name="T10" fmla="*/ 255 w 935"/>
                <a:gd name="T11" fmla="*/ 454 h 709"/>
                <a:gd name="T12" fmla="*/ 255 w 935"/>
                <a:gd name="T13" fmla="*/ 482 h 709"/>
                <a:gd name="T14" fmla="*/ 312 w 935"/>
                <a:gd name="T15" fmla="*/ 454 h 709"/>
                <a:gd name="T16" fmla="*/ 340 w 935"/>
                <a:gd name="T17" fmla="*/ 454 h 709"/>
                <a:gd name="T18" fmla="*/ 312 w 935"/>
                <a:gd name="T19" fmla="*/ 510 h 709"/>
                <a:gd name="T20" fmla="*/ 397 w 935"/>
                <a:gd name="T21" fmla="*/ 567 h 709"/>
                <a:gd name="T22" fmla="*/ 368 w 935"/>
                <a:gd name="T23" fmla="*/ 624 h 709"/>
                <a:gd name="T24" fmla="*/ 567 w 935"/>
                <a:gd name="T25" fmla="*/ 709 h 709"/>
                <a:gd name="T26" fmla="*/ 595 w 935"/>
                <a:gd name="T27" fmla="*/ 652 h 709"/>
                <a:gd name="T28" fmla="*/ 652 w 935"/>
                <a:gd name="T29" fmla="*/ 680 h 709"/>
                <a:gd name="T30" fmla="*/ 708 w 935"/>
                <a:gd name="T31" fmla="*/ 680 h 709"/>
                <a:gd name="T32" fmla="*/ 822 w 935"/>
                <a:gd name="T33" fmla="*/ 652 h 709"/>
                <a:gd name="T34" fmla="*/ 935 w 935"/>
                <a:gd name="T35" fmla="*/ 624 h 709"/>
                <a:gd name="T36" fmla="*/ 907 w 935"/>
                <a:gd name="T37" fmla="*/ 510 h 709"/>
                <a:gd name="T38" fmla="*/ 850 w 935"/>
                <a:gd name="T39" fmla="*/ 482 h 709"/>
                <a:gd name="T40" fmla="*/ 822 w 935"/>
                <a:gd name="T41" fmla="*/ 425 h 709"/>
                <a:gd name="T42" fmla="*/ 850 w 935"/>
                <a:gd name="T43" fmla="*/ 397 h 709"/>
                <a:gd name="T44" fmla="*/ 794 w 935"/>
                <a:gd name="T45" fmla="*/ 368 h 709"/>
                <a:gd name="T46" fmla="*/ 794 w 935"/>
                <a:gd name="T47" fmla="*/ 340 h 709"/>
                <a:gd name="T48" fmla="*/ 822 w 935"/>
                <a:gd name="T49" fmla="*/ 312 h 709"/>
                <a:gd name="T50" fmla="*/ 765 w 935"/>
                <a:gd name="T51" fmla="*/ 283 h 709"/>
                <a:gd name="T52" fmla="*/ 765 w 935"/>
                <a:gd name="T53" fmla="*/ 255 h 709"/>
                <a:gd name="T54" fmla="*/ 822 w 935"/>
                <a:gd name="T55" fmla="*/ 227 h 709"/>
                <a:gd name="T56" fmla="*/ 794 w 935"/>
                <a:gd name="T57" fmla="*/ 170 h 709"/>
                <a:gd name="T58" fmla="*/ 879 w 935"/>
                <a:gd name="T59" fmla="*/ 142 h 709"/>
                <a:gd name="T60" fmla="*/ 907 w 935"/>
                <a:gd name="T61" fmla="*/ 113 h 709"/>
                <a:gd name="T62" fmla="*/ 822 w 935"/>
                <a:gd name="T63" fmla="*/ 85 h 709"/>
                <a:gd name="T64" fmla="*/ 794 w 935"/>
                <a:gd name="T65" fmla="*/ 28 h 709"/>
                <a:gd name="T66" fmla="*/ 708 w 935"/>
                <a:gd name="T67" fmla="*/ 85 h 709"/>
                <a:gd name="T68" fmla="*/ 652 w 935"/>
                <a:gd name="T69" fmla="*/ 142 h 709"/>
                <a:gd name="T70" fmla="*/ 595 w 935"/>
                <a:gd name="T71" fmla="*/ 113 h 709"/>
                <a:gd name="T72" fmla="*/ 510 w 935"/>
                <a:gd name="T73" fmla="*/ 57 h 709"/>
                <a:gd name="T74" fmla="*/ 453 w 935"/>
                <a:gd name="T75" fmla="*/ 0 h 709"/>
                <a:gd name="T76" fmla="*/ 312 w 935"/>
                <a:gd name="T77" fmla="*/ 0 h 709"/>
                <a:gd name="T78" fmla="*/ 255 w 935"/>
                <a:gd name="T79" fmla="*/ 85 h 709"/>
                <a:gd name="T80" fmla="*/ 198 w 935"/>
                <a:gd name="T81" fmla="*/ 85 h 709"/>
                <a:gd name="T82" fmla="*/ 170 w 935"/>
                <a:gd name="T83" fmla="*/ 57 h 709"/>
                <a:gd name="T84" fmla="*/ 113 w 935"/>
                <a:gd name="T85" fmla="*/ 170 h 709"/>
                <a:gd name="T86" fmla="*/ 85 w 935"/>
                <a:gd name="T87" fmla="*/ 170 h 709"/>
                <a:gd name="T88" fmla="*/ 56 w 935"/>
                <a:gd name="T89" fmla="*/ 198 h 709"/>
                <a:gd name="T90" fmla="*/ 0 w 935"/>
                <a:gd name="T91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5" h="709">
                  <a:moveTo>
                    <a:pt x="0" y="198"/>
                  </a:moveTo>
                  <a:lnTo>
                    <a:pt x="0" y="368"/>
                  </a:lnTo>
                  <a:lnTo>
                    <a:pt x="56" y="368"/>
                  </a:lnTo>
                  <a:lnTo>
                    <a:pt x="85" y="482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482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12" y="510"/>
                  </a:lnTo>
                  <a:lnTo>
                    <a:pt x="397" y="567"/>
                  </a:lnTo>
                  <a:lnTo>
                    <a:pt x="368" y="624"/>
                  </a:lnTo>
                  <a:lnTo>
                    <a:pt x="567" y="709"/>
                  </a:lnTo>
                  <a:lnTo>
                    <a:pt x="595" y="652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822" y="652"/>
                  </a:lnTo>
                  <a:lnTo>
                    <a:pt x="935" y="624"/>
                  </a:lnTo>
                  <a:lnTo>
                    <a:pt x="907" y="510"/>
                  </a:lnTo>
                  <a:lnTo>
                    <a:pt x="850" y="482"/>
                  </a:lnTo>
                  <a:lnTo>
                    <a:pt x="822" y="425"/>
                  </a:lnTo>
                  <a:lnTo>
                    <a:pt x="850" y="397"/>
                  </a:lnTo>
                  <a:lnTo>
                    <a:pt x="794" y="368"/>
                  </a:lnTo>
                  <a:lnTo>
                    <a:pt x="794" y="340"/>
                  </a:lnTo>
                  <a:lnTo>
                    <a:pt x="822" y="312"/>
                  </a:lnTo>
                  <a:lnTo>
                    <a:pt x="765" y="283"/>
                  </a:lnTo>
                  <a:lnTo>
                    <a:pt x="765" y="255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79" y="142"/>
                  </a:lnTo>
                  <a:lnTo>
                    <a:pt x="907" y="113"/>
                  </a:lnTo>
                  <a:lnTo>
                    <a:pt x="822" y="85"/>
                  </a:lnTo>
                  <a:lnTo>
                    <a:pt x="794" y="28"/>
                  </a:lnTo>
                  <a:lnTo>
                    <a:pt x="708" y="85"/>
                  </a:lnTo>
                  <a:lnTo>
                    <a:pt x="652" y="142"/>
                  </a:lnTo>
                  <a:lnTo>
                    <a:pt x="595" y="113"/>
                  </a:lnTo>
                  <a:lnTo>
                    <a:pt x="510" y="57"/>
                  </a:lnTo>
                  <a:lnTo>
                    <a:pt x="453" y="0"/>
                  </a:lnTo>
                  <a:lnTo>
                    <a:pt x="312" y="0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85" y="170"/>
                  </a:lnTo>
                  <a:lnTo>
                    <a:pt x="56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B6A6C1D5-0CA0-45C3-924B-3202DDBA6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2728"/>
              <a:ext cx="624" cy="879"/>
            </a:xfrm>
            <a:custGeom>
              <a:avLst/>
              <a:gdLst>
                <a:gd name="T0" fmla="*/ 142 w 624"/>
                <a:gd name="T1" fmla="*/ 822 h 879"/>
                <a:gd name="T2" fmla="*/ 199 w 624"/>
                <a:gd name="T3" fmla="*/ 879 h 879"/>
                <a:gd name="T4" fmla="*/ 284 w 624"/>
                <a:gd name="T5" fmla="*/ 822 h 879"/>
                <a:gd name="T6" fmla="*/ 284 w 624"/>
                <a:gd name="T7" fmla="*/ 737 h 879"/>
                <a:gd name="T8" fmla="*/ 256 w 624"/>
                <a:gd name="T9" fmla="*/ 680 h 879"/>
                <a:gd name="T10" fmla="*/ 341 w 624"/>
                <a:gd name="T11" fmla="*/ 709 h 879"/>
                <a:gd name="T12" fmla="*/ 369 w 624"/>
                <a:gd name="T13" fmla="*/ 709 h 879"/>
                <a:gd name="T14" fmla="*/ 454 w 624"/>
                <a:gd name="T15" fmla="*/ 539 h 879"/>
                <a:gd name="T16" fmla="*/ 539 w 624"/>
                <a:gd name="T17" fmla="*/ 482 h 879"/>
                <a:gd name="T18" fmla="*/ 596 w 624"/>
                <a:gd name="T19" fmla="*/ 510 h 879"/>
                <a:gd name="T20" fmla="*/ 624 w 624"/>
                <a:gd name="T21" fmla="*/ 454 h 879"/>
                <a:gd name="T22" fmla="*/ 596 w 624"/>
                <a:gd name="T23" fmla="*/ 340 h 879"/>
                <a:gd name="T24" fmla="*/ 539 w 624"/>
                <a:gd name="T25" fmla="*/ 312 h 879"/>
                <a:gd name="T26" fmla="*/ 567 w 624"/>
                <a:gd name="T27" fmla="*/ 283 h 879"/>
                <a:gd name="T28" fmla="*/ 539 w 624"/>
                <a:gd name="T29" fmla="*/ 227 h 879"/>
                <a:gd name="T30" fmla="*/ 482 w 624"/>
                <a:gd name="T31" fmla="*/ 255 h 879"/>
                <a:gd name="T32" fmla="*/ 482 w 624"/>
                <a:gd name="T33" fmla="*/ 170 h 879"/>
                <a:gd name="T34" fmla="*/ 426 w 624"/>
                <a:gd name="T35" fmla="*/ 170 h 879"/>
                <a:gd name="T36" fmla="*/ 369 w 624"/>
                <a:gd name="T37" fmla="*/ 0 h 879"/>
                <a:gd name="T38" fmla="*/ 312 w 624"/>
                <a:gd name="T39" fmla="*/ 57 h 879"/>
                <a:gd name="T40" fmla="*/ 312 w 624"/>
                <a:gd name="T41" fmla="*/ 85 h 879"/>
                <a:gd name="T42" fmla="*/ 227 w 624"/>
                <a:gd name="T43" fmla="*/ 57 h 879"/>
                <a:gd name="T44" fmla="*/ 29 w 624"/>
                <a:gd name="T45" fmla="*/ 113 h 879"/>
                <a:gd name="T46" fmla="*/ 0 w 624"/>
                <a:gd name="T47" fmla="*/ 170 h 879"/>
                <a:gd name="T48" fmla="*/ 57 w 624"/>
                <a:gd name="T49" fmla="*/ 255 h 879"/>
                <a:gd name="T50" fmla="*/ 29 w 624"/>
                <a:gd name="T51" fmla="*/ 312 h 879"/>
                <a:gd name="T52" fmla="*/ 29 w 624"/>
                <a:gd name="T53" fmla="*/ 454 h 879"/>
                <a:gd name="T54" fmla="*/ 85 w 624"/>
                <a:gd name="T55" fmla="*/ 510 h 879"/>
                <a:gd name="T56" fmla="*/ 85 w 624"/>
                <a:gd name="T57" fmla="*/ 567 h 879"/>
                <a:gd name="T58" fmla="*/ 85 w 624"/>
                <a:gd name="T59" fmla="*/ 765 h 879"/>
                <a:gd name="T60" fmla="*/ 170 w 624"/>
                <a:gd name="T61" fmla="*/ 794 h 879"/>
                <a:gd name="T62" fmla="*/ 142 w 624"/>
                <a:gd name="T63" fmla="*/ 82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879">
                  <a:moveTo>
                    <a:pt x="142" y="822"/>
                  </a:moveTo>
                  <a:lnTo>
                    <a:pt x="199" y="879"/>
                  </a:lnTo>
                  <a:lnTo>
                    <a:pt x="284" y="822"/>
                  </a:lnTo>
                  <a:lnTo>
                    <a:pt x="284" y="737"/>
                  </a:lnTo>
                  <a:lnTo>
                    <a:pt x="256" y="680"/>
                  </a:lnTo>
                  <a:lnTo>
                    <a:pt x="341" y="709"/>
                  </a:lnTo>
                  <a:lnTo>
                    <a:pt x="369" y="709"/>
                  </a:lnTo>
                  <a:lnTo>
                    <a:pt x="454" y="539"/>
                  </a:lnTo>
                  <a:lnTo>
                    <a:pt x="539" y="482"/>
                  </a:lnTo>
                  <a:lnTo>
                    <a:pt x="596" y="510"/>
                  </a:lnTo>
                  <a:lnTo>
                    <a:pt x="624" y="454"/>
                  </a:lnTo>
                  <a:lnTo>
                    <a:pt x="596" y="340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82" y="170"/>
                  </a:lnTo>
                  <a:lnTo>
                    <a:pt x="426" y="17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9" y="312"/>
                  </a:lnTo>
                  <a:lnTo>
                    <a:pt x="29" y="454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85" y="765"/>
                  </a:lnTo>
                  <a:lnTo>
                    <a:pt x="170" y="794"/>
                  </a:lnTo>
                  <a:lnTo>
                    <a:pt x="142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8984840D-EEA8-40BD-962E-FE66C8042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4117"/>
              <a:ext cx="2155" cy="1418"/>
            </a:xfrm>
            <a:custGeom>
              <a:avLst/>
              <a:gdLst>
                <a:gd name="T0" fmla="*/ 1531 w 2155"/>
                <a:gd name="T1" fmla="*/ 0 h 1418"/>
                <a:gd name="T2" fmla="*/ 1673 w 2155"/>
                <a:gd name="T3" fmla="*/ 0 h 1418"/>
                <a:gd name="T4" fmla="*/ 1900 w 2155"/>
                <a:gd name="T5" fmla="*/ 57 h 1418"/>
                <a:gd name="T6" fmla="*/ 2042 w 2155"/>
                <a:gd name="T7" fmla="*/ 57 h 1418"/>
                <a:gd name="T8" fmla="*/ 2155 w 2155"/>
                <a:gd name="T9" fmla="*/ 198 h 1418"/>
                <a:gd name="T10" fmla="*/ 1928 w 2155"/>
                <a:gd name="T11" fmla="*/ 312 h 1418"/>
                <a:gd name="T12" fmla="*/ 1786 w 2155"/>
                <a:gd name="T13" fmla="*/ 567 h 1418"/>
                <a:gd name="T14" fmla="*/ 1616 w 2155"/>
                <a:gd name="T15" fmla="*/ 709 h 1418"/>
                <a:gd name="T16" fmla="*/ 1531 w 2155"/>
                <a:gd name="T17" fmla="*/ 765 h 1418"/>
                <a:gd name="T18" fmla="*/ 1475 w 2155"/>
                <a:gd name="T19" fmla="*/ 851 h 1418"/>
                <a:gd name="T20" fmla="*/ 1531 w 2155"/>
                <a:gd name="T21" fmla="*/ 992 h 1418"/>
                <a:gd name="T22" fmla="*/ 1588 w 2155"/>
                <a:gd name="T23" fmla="*/ 1049 h 1418"/>
                <a:gd name="T24" fmla="*/ 1645 w 2155"/>
                <a:gd name="T25" fmla="*/ 1191 h 1418"/>
                <a:gd name="T26" fmla="*/ 1645 w 2155"/>
                <a:gd name="T27" fmla="*/ 1276 h 1418"/>
                <a:gd name="T28" fmla="*/ 1730 w 2155"/>
                <a:gd name="T29" fmla="*/ 1361 h 1418"/>
                <a:gd name="T30" fmla="*/ 1588 w 2155"/>
                <a:gd name="T31" fmla="*/ 1389 h 1418"/>
                <a:gd name="T32" fmla="*/ 1560 w 2155"/>
                <a:gd name="T33" fmla="*/ 1304 h 1418"/>
                <a:gd name="T34" fmla="*/ 1503 w 2155"/>
                <a:gd name="T35" fmla="*/ 1276 h 1418"/>
                <a:gd name="T36" fmla="*/ 1333 w 2155"/>
                <a:gd name="T37" fmla="*/ 1162 h 1418"/>
                <a:gd name="T38" fmla="*/ 1220 w 2155"/>
                <a:gd name="T39" fmla="*/ 1191 h 1418"/>
                <a:gd name="T40" fmla="*/ 1134 w 2155"/>
                <a:gd name="T41" fmla="*/ 1162 h 1418"/>
                <a:gd name="T42" fmla="*/ 1078 w 2155"/>
                <a:gd name="T43" fmla="*/ 1134 h 1418"/>
                <a:gd name="T44" fmla="*/ 1049 w 2155"/>
                <a:gd name="T45" fmla="*/ 992 h 1418"/>
                <a:gd name="T46" fmla="*/ 993 w 2155"/>
                <a:gd name="T47" fmla="*/ 907 h 1418"/>
                <a:gd name="T48" fmla="*/ 908 w 2155"/>
                <a:gd name="T49" fmla="*/ 1021 h 1418"/>
                <a:gd name="T50" fmla="*/ 766 w 2155"/>
                <a:gd name="T51" fmla="*/ 964 h 1418"/>
                <a:gd name="T52" fmla="*/ 653 w 2155"/>
                <a:gd name="T53" fmla="*/ 1106 h 1418"/>
                <a:gd name="T54" fmla="*/ 482 w 2155"/>
                <a:gd name="T55" fmla="*/ 1077 h 1418"/>
                <a:gd name="T56" fmla="*/ 341 w 2155"/>
                <a:gd name="T57" fmla="*/ 964 h 1418"/>
                <a:gd name="T58" fmla="*/ 142 w 2155"/>
                <a:gd name="T59" fmla="*/ 964 h 1418"/>
                <a:gd name="T60" fmla="*/ 114 w 2155"/>
                <a:gd name="T61" fmla="*/ 680 h 1418"/>
                <a:gd name="T62" fmla="*/ 114 w 2155"/>
                <a:gd name="T63" fmla="*/ 510 h 1418"/>
                <a:gd name="T64" fmla="*/ 57 w 2155"/>
                <a:gd name="T65" fmla="*/ 482 h 1418"/>
                <a:gd name="T66" fmla="*/ 29 w 2155"/>
                <a:gd name="T67" fmla="*/ 369 h 1418"/>
                <a:gd name="T68" fmla="*/ 57 w 2155"/>
                <a:gd name="T69" fmla="*/ 284 h 1418"/>
                <a:gd name="T70" fmla="*/ 57 w 2155"/>
                <a:gd name="T71" fmla="*/ 170 h 1418"/>
                <a:gd name="T72" fmla="*/ 284 w 2155"/>
                <a:gd name="T73" fmla="*/ 198 h 1418"/>
                <a:gd name="T74" fmla="*/ 482 w 2155"/>
                <a:gd name="T75" fmla="*/ 227 h 1418"/>
                <a:gd name="T76" fmla="*/ 653 w 2155"/>
                <a:gd name="T77" fmla="*/ 255 h 1418"/>
                <a:gd name="T78" fmla="*/ 709 w 2155"/>
                <a:gd name="T79" fmla="*/ 198 h 1418"/>
                <a:gd name="T80" fmla="*/ 823 w 2155"/>
                <a:gd name="T81" fmla="*/ 312 h 1418"/>
                <a:gd name="T82" fmla="*/ 1248 w 2155"/>
                <a:gd name="T83" fmla="*/ 397 h 1418"/>
                <a:gd name="T84" fmla="*/ 1390 w 2155"/>
                <a:gd name="T85" fmla="*/ 397 h 1418"/>
                <a:gd name="T86" fmla="*/ 1418 w 2155"/>
                <a:gd name="T87" fmla="*/ 255 h 1418"/>
                <a:gd name="T88" fmla="*/ 1418 w 2155"/>
                <a:gd name="T89" fmla="*/ 142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5" h="1418">
                  <a:moveTo>
                    <a:pt x="1475" y="28"/>
                  </a:moveTo>
                  <a:lnTo>
                    <a:pt x="1531" y="0"/>
                  </a:lnTo>
                  <a:lnTo>
                    <a:pt x="1616" y="28"/>
                  </a:lnTo>
                  <a:lnTo>
                    <a:pt x="1673" y="0"/>
                  </a:lnTo>
                  <a:lnTo>
                    <a:pt x="1843" y="0"/>
                  </a:lnTo>
                  <a:lnTo>
                    <a:pt x="1900" y="57"/>
                  </a:lnTo>
                  <a:lnTo>
                    <a:pt x="1928" y="113"/>
                  </a:lnTo>
                  <a:lnTo>
                    <a:pt x="2042" y="57"/>
                  </a:lnTo>
                  <a:lnTo>
                    <a:pt x="2127" y="85"/>
                  </a:lnTo>
                  <a:lnTo>
                    <a:pt x="2155" y="198"/>
                  </a:lnTo>
                  <a:lnTo>
                    <a:pt x="2070" y="170"/>
                  </a:lnTo>
                  <a:lnTo>
                    <a:pt x="1928" y="312"/>
                  </a:lnTo>
                  <a:lnTo>
                    <a:pt x="1957" y="482"/>
                  </a:lnTo>
                  <a:lnTo>
                    <a:pt x="1786" y="567"/>
                  </a:lnTo>
                  <a:lnTo>
                    <a:pt x="1758" y="652"/>
                  </a:lnTo>
                  <a:lnTo>
                    <a:pt x="1616" y="709"/>
                  </a:lnTo>
                  <a:lnTo>
                    <a:pt x="1531" y="709"/>
                  </a:lnTo>
                  <a:lnTo>
                    <a:pt x="1531" y="765"/>
                  </a:lnTo>
                  <a:lnTo>
                    <a:pt x="1531" y="794"/>
                  </a:lnTo>
                  <a:lnTo>
                    <a:pt x="1475" y="851"/>
                  </a:lnTo>
                  <a:lnTo>
                    <a:pt x="1475" y="964"/>
                  </a:lnTo>
                  <a:lnTo>
                    <a:pt x="1531" y="992"/>
                  </a:lnTo>
                  <a:lnTo>
                    <a:pt x="1560" y="992"/>
                  </a:lnTo>
                  <a:lnTo>
                    <a:pt x="1588" y="1049"/>
                  </a:lnTo>
                  <a:lnTo>
                    <a:pt x="1560" y="1077"/>
                  </a:lnTo>
                  <a:lnTo>
                    <a:pt x="1645" y="1191"/>
                  </a:lnTo>
                  <a:lnTo>
                    <a:pt x="1616" y="1219"/>
                  </a:lnTo>
                  <a:lnTo>
                    <a:pt x="1645" y="1276"/>
                  </a:lnTo>
                  <a:lnTo>
                    <a:pt x="1730" y="1304"/>
                  </a:lnTo>
                  <a:lnTo>
                    <a:pt x="1730" y="1361"/>
                  </a:lnTo>
                  <a:lnTo>
                    <a:pt x="1673" y="1418"/>
                  </a:lnTo>
                  <a:lnTo>
                    <a:pt x="1588" y="1389"/>
                  </a:lnTo>
                  <a:lnTo>
                    <a:pt x="1588" y="1332"/>
                  </a:lnTo>
                  <a:lnTo>
                    <a:pt x="1560" y="1304"/>
                  </a:lnTo>
                  <a:lnTo>
                    <a:pt x="1475" y="1332"/>
                  </a:lnTo>
                  <a:lnTo>
                    <a:pt x="1503" y="1276"/>
                  </a:lnTo>
                  <a:lnTo>
                    <a:pt x="1446" y="1162"/>
                  </a:lnTo>
                  <a:lnTo>
                    <a:pt x="1333" y="1162"/>
                  </a:lnTo>
                  <a:lnTo>
                    <a:pt x="1248" y="1219"/>
                  </a:lnTo>
                  <a:lnTo>
                    <a:pt x="1220" y="1191"/>
                  </a:lnTo>
                  <a:lnTo>
                    <a:pt x="1191" y="1219"/>
                  </a:lnTo>
                  <a:lnTo>
                    <a:pt x="1134" y="1162"/>
                  </a:lnTo>
                  <a:lnTo>
                    <a:pt x="1078" y="1191"/>
                  </a:lnTo>
                  <a:lnTo>
                    <a:pt x="1078" y="1134"/>
                  </a:lnTo>
                  <a:lnTo>
                    <a:pt x="1078" y="1049"/>
                  </a:lnTo>
                  <a:lnTo>
                    <a:pt x="1049" y="992"/>
                  </a:lnTo>
                  <a:lnTo>
                    <a:pt x="1049" y="936"/>
                  </a:lnTo>
                  <a:lnTo>
                    <a:pt x="993" y="907"/>
                  </a:lnTo>
                  <a:lnTo>
                    <a:pt x="1021" y="992"/>
                  </a:lnTo>
                  <a:lnTo>
                    <a:pt x="908" y="1021"/>
                  </a:lnTo>
                  <a:lnTo>
                    <a:pt x="823" y="992"/>
                  </a:lnTo>
                  <a:lnTo>
                    <a:pt x="766" y="964"/>
                  </a:lnTo>
                  <a:lnTo>
                    <a:pt x="624" y="1049"/>
                  </a:lnTo>
                  <a:lnTo>
                    <a:pt x="653" y="1106"/>
                  </a:lnTo>
                  <a:lnTo>
                    <a:pt x="567" y="1077"/>
                  </a:lnTo>
                  <a:lnTo>
                    <a:pt x="482" y="1077"/>
                  </a:lnTo>
                  <a:lnTo>
                    <a:pt x="369" y="1021"/>
                  </a:lnTo>
                  <a:lnTo>
                    <a:pt x="341" y="964"/>
                  </a:lnTo>
                  <a:lnTo>
                    <a:pt x="312" y="992"/>
                  </a:lnTo>
                  <a:lnTo>
                    <a:pt x="142" y="964"/>
                  </a:lnTo>
                  <a:lnTo>
                    <a:pt x="86" y="765"/>
                  </a:lnTo>
                  <a:lnTo>
                    <a:pt x="114" y="680"/>
                  </a:lnTo>
                  <a:lnTo>
                    <a:pt x="57" y="539"/>
                  </a:lnTo>
                  <a:lnTo>
                    <a:pt x="114" y="510"/>
                  </a:lnTo>
                  <a:lnTo>
                    <a:pt x="86" y="482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84"/>
                  </a:lnTo>
                  <a:lnTo>
                    <a:pt x="29" y="255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312" y="113"/>
                  </a:lnTo>
                  <a:lnTo>
                    <a:pt x="482" y="227"/>
                  </a:lnTo>
                  <a:lnTo>
                    <a:pt x="624" y="198"/>
                  </a:lnTo>
                  <a:lnTo>
                    <a:pt x="653" y="255"/>
                  </a:lnTo>
                  <a:lnTo>
                    <a:pt x="681" y="198"/>
                  </a:lnTo>
                  <a:lnTo>
                    <a:pt x="709" y="198"/>
                  </a:lnTo>
                  <a:lnTo>
                    <a:pt x="738" y="255"/>
                  </a:lnTo>
                  <a:lnTo>
                    <a:pt x="823" y="312"/>
                  </a:lnTo>
                  <a:lnTo>
                    <a:pt x="908" y="284"/>
                  </a:lnTo>
                  <a:lnTo>
                    <a:pt x="1248" y="397"/>
                  </a:lnTo>
                  <a:lnTo>
                    <a:pt x="1333" y="369"/>
                  </a:lnTo>
                  <a:lnTo>
                    <a:pt x="1390" y="397"/>
                  </a:lnTo>
                  <a:lnTo>
                    <a:pt x="1475" y="312"/>
                  </a:lnTo>
                  <a:lnTo>
                    <a:pt x="1418" y="255"/>
                  </a:lnTo>
                  <a:lnTo>
                    <a:pt x="1446" y="198"/>
                  </a:lnTo>
                  <a:lnTo>
                    <a:pt x="1418" y="142"/>
                  </a:lnTo>
                  <a:lnTo>
                    <a:pt x="147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F6D40939-852A-465C-9BB2-E5381604C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947"/>
              <a:ext cx="1191" cy="567"/>
            </a:xfrm>
            <a:custGeom>
              <a:avLst/>
              <a:gdLst>
                <a:gd name="T0" fmla="*/ 28 w 1191"/>
                <a:gd name="T1" fmla="*/ 283 h 567"/>
                <a:gd name="T2" fmla="*/ 198 w 1191"/>
                <a:gd name="T3" fmla="*/ 397 h 567"/>
                <a:gd name="T4" fmla="*/ 340 w 1191"/>
                <a:gd name="T5" fmla="*/ 368 h 567"/>
                <a:gd name="T6" fmla="*/ 369 w 1191"/>
                <a:gd name="T7" fmla="*/ 425 h 567"/>
                <a:gd name="T8" fmla="*/ 397 w 1191"/>
                <a:gd name="T9" fmla="*/ 368 h 567"/>
                <a:gd name="T10" fmla="*/ 425 w 1191"/>
                <a:gd name="T11" fmla="*/ 368 h 567"/>
                <a:gd name="T12" fmla="*/ 454 w 1191"/>
                <a:gd name="T13" fmla="*/ 425 h 567"/>
                <a:gd name="T14" fmla="*/ 539 w 1191"/>
                <a:gd name="T15" fmla="*/ 482 h 567"/>
                <a:gd name="T16" fmla="*/ 624 w 1191"/>
                <a:gd name="T17" fmla="*/ 454 h 567"/>
                <a:gd name="T18" fmla="*/ 964 w 1191"/>
                <a:gd name="T19" fmla="*/ 567 h 567"/>
                <a:gd name="T20" fmla="*/ 1049 w 1191"/>
                <a:gd name="T21" fmla="*/ 539 h 567"/>
                <a:gd name="T22" fmla="*/ 1106 w 1191"/>
                <a:gd name="T23" fmla="*/ 567 h 567"/>
                <a:gd name="T24" fmla="*/ 1191 w 1191"/>
                <a:gd name="T25" fmla="*/ 482 h 567"/>
                <a:gd name="T26" fmla="*/ 1134 w 1191"/>
                <a:gd name="T27" fmla="*/ 425 h 567"/>
                <a:gd name="T28" fmla="*/ 1162 w 1191"/>
                <a:gd name="T29" fmla="*/ 368 h 567"/>
                <a:gd name="T30" fmla="*/ 1134 w 1191"/>
                <a:gd name="T31" fmla="*/ 312 h 567"/>
                <a:gd name="T32" fmla="*/ 1191 w 1191"/>
                <a:gd name="T33" fmla="*/ 198 h 567"/>
                <a:gd name="T34" fmla="*/ 1191 w 1191"/>
                <a:gd name="T35" fmla="*/ 113 h 567"/>
                <a:gd name="T36" fmla="*/ 1134 w 1191"/>
                <a:gd name="T37" fmla="*/ 0 h 567"/>
                <a:gd name="T38" fmla="*/ 1106 w 1191"/>
                <a:gd name="T39" fmla="*/ 142 h 567"/>
                <a:gd name="T40" fmla="*/ 992 w 1191"/>
                <a:gd name="T41" fmla="*/ 28 h 567"/>
                <a:gd name="T42" fmla="*/ 850 w 1191"/>
                <a:gd name="T43" fmla="*/ 57 h 567"/>
                <a:gd name="T44" fmla="*/ 850 w 1191"/>
                <a:gd name="T45" fmla="*/ 113 h 567"/>
                <a:gd name="T46" fmla="*/ 737 w 1191"/>
                <a:gd name="T47" fmla="*/ 170 h 567"/>
                <a:gd name="T48" fmla="*/ 680 w 1191"/>
                <a:gd name="T49" fmla="*/ 113 h 567"/>
                <a:gd name="T50" fmla="*/ 624 w 1191"/>
                <a:gd name="T51" fmla="*/ 142 h 567"/>
                <a:gd name="T52" fmla="*/ 482 w 1191"/>
                <a:gd name="T53" fmla="*/ 142 h 567"/>
                <a:gd name="T54" fmla="*/ 454 w 1191"/>
                <a:gd name="T55" fmla="*/ 57 h 567"/>
                <a:gd name="T56" fmla="*/ 425 w 1191"/>
                <a:gd name="T57" fmla="*/ 85 h 567"/>
                <a:gd name="T58" fmla="*/ 397 w 1191"/>
                <a:gd name="T59" fmla="*/ 28 h 567"/>
                <a:gd name="T60" fmla="*/ 369 w 1191"/>
                <a:gd name="T61" fmla="*/ 57 h 567"/>
                <a:gd name="T62" fmla="*/ 369 w 1191"/>
                <a:gd name="T63" fmla="*/ 113 h 567"/>
                <a:gd name="T64" fmla="*/ 312 w 1191"/>
                <a:gd name="T65" fmla="*/ 142 h 567"/>
                <a:gd name="T66" fmla="*/ 283 w 1191"/>
                <a:gd name="T67" fmla="*/ 85 h 567"/>
                <a:gd name="T68" fmla="*/ 255 w 1191"/>
                <a:gd name="T69" fmla="*/ 170 h 567"/>
                <a:gd name="T70" fmla="*/ 170 w 1191"/>
                <a:gd name="T71" fmla="*/ 198 h 567"/>
                <a:gd name="T72" fmla="*/ 142 w 1191"/>
                <a:gd name="T73" fmla="*/ 170 h 567"/>
                <a:gd name="T74" fmla="*/ 85 w 1191"/>
                <a:gd name="T75" fmla="*/ 170 h 567"/>
                <a:gd name="T76" fmla="*/ 85 w 1191"/>
                <a:gd name="T77" fmla="*/ 142 h 567"/>
                <a:gd name="T78" fmla="*/ 28 w 1191"/>
                <a:gd name="T79" fmla="*/ 142 h 567"/>
                <a:gd name="T80" fmla="*/ 0 w 1191"/>
                <a:gd name="T81" fmla="*/ 198 h 567"/>
                <a:gd name="T82" fmla="*/ 28 w 1191"/>
                <a:gd name="T83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1" h="567">
                  <a:moveTo>
                    <a:pt x="28" y="283"/>
                  </a:moveTo>
                  <a:lnTo>
                    <a:pt x="198" y="397"/>
                  </a:lnTo>
                  <a:lnTo>
                    <a:pt x="340" y="368"/>
                  </a:lnTo>
                  <a:lnTo>
                    <a:pt x="369" y="42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54" y="425"/>
                  </a:lnTo>
                  <a:lnTo>
                    <a:pt x="539" y="482"/>
                  </a:lnTo>
                  <a:lnTo>
                    <a:pt x="624" y="454"/>
                  </a:lnTo>
                  <a:lnTo>
                    <a:pt x="964" y="567"/>
                  </a:lnTo>
                  <a:lnTo>
                    <a:pt x="1049" y="539"/>
                  </a:lnTo>
                  <a:lnTo>
                    <a:pt x="1106" y="567"/>
                  </a:lnTo>
                  <a:lnTo>
                    <a:pt x="1191" y="482"/>
                  </a:lnTo>
                  <a:lnTo>
                    <a:pt x="1134" y="425"/>
                  </a:lnTo>
                  <a:lnTo>
                    <a:pt x="1162" y="368"/>
                  </a:lnTo>
                  <a:lnTo>
                    <a:pt x="1134" y="312"/>
                  </a:lnTo>
                  <a:lnTo>
                    <a:pt x="1191" y="198"/>
                  </a:lnTo>
                  <a:lnTo>
                    <a:pt x="1191" y="113"/>
                  </a:lnTo>
                  <a:lnTo>
                    <a:pt x="1134" y="0"/>
                  </a:lnTo>
                  <a:lnTo>
                    <a:pt x="1106" y="142"/>
                  </a:lnTo>
                  <a:lnTo>
                    <a:pt x="992" y="28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4" y="142"/>
                  </a:lnTo>
                  <a:lnTo>
                    <a:pt x="482" y="142"/>
                  </a:lnTo>
                  <a:lnTo>
                    <a:pt x="454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69" y="57"/>
                  </a:lnTo>
                  <a:lnTo>
                    <a:pt x="369" y="113"/>
                  </a:lnTo>
                  <a:lnTo>
                    <a:pt x="312" y="142"/>
                  </a:lnTo>
                  <a:lnTo>
                    <a:pt x="283" y="85"/>
                  </a:lnTo>
                  <a:lnTo>
                    <a:pt x="255" y="170"/>
                  </a:lnTo>
                  <a:lnTo>
                    <a:pt x="170" y="198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1AEEF22A-1BEA-4885-9FEE-C0149439D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3777"/>
              <a:ext cx="567" cy="340"/>
            </a:xfrm>
            <a:custGeom>
              <a:avLst/>
              <a:gdLst>
                <a:gd name="T0" fmla="*/ 29 w 567"/>
                <a:gd name="T1" fmla="*/ 28 h 340"/>
                <a:gd name="T2" fmla="*/ 57 w 567"/>
                <a:gd name="T3" fmla="*/ 28 h 340"/>
                <a:gd name="T4" fmla="*/ 114 w 567"/>
                <a:gd name="T5" fmla="*/ 85 h 340"/>
                <a:gd name="T6" fmla="*/ 256 w 567"/>
                <a:gd name="T7" fmla="*/ 57 h 340"/>
                <a:gd name="T8" fmla="*/ 312 w 567"/>
                <a:gd name="T9" fmla="*/ 0 h 340"/>
                <a:gd name="T10" fmla="*/ 397 w 567"/>
                <a:gd name="T11" fmla="*/ 85 h 340"/>
                <a:gd name="T12" fmla="*/ 482 w 567"/>
                <a:gd name="T13" fmla="*/ 85 h 340"/>
                <a:gd name="T14" fmla="*/ 482 w 567"/>
                <a:gd name="T15" fmla="*/ 113 h 340"/>
                <a:gd name="T16" fmla="*/ 482 w 567"/>
                <a:gd name="T17" fmla="*/ 142 h 340"/>
                <a:gd name="T18" fmla="*/ 567 w 567"/>
                <a:gd name="T19" fmla="*/ 227 h 340"/>
                <a:gd name="T20" fmla="*/ 567 w 567"/>
                <a:gd name="T21" fmla="*/ 255 h 340"/>
                <a:gd name="T22" fmla="*/ 567 w 567"/>
                <a:gd name="T23" fmla="*/ 283 h 340"/>
                <a:gd name="T24" fmla="*/ 454 w 567"/>
                <a:gd name="T25" fmla="*/ 340 h 340"/>
                <a:gd name="T26" fmla="*/ 397 w 567"/>
                <a:gd name="T27" fmla="*/ 283 h 340"/>
                <a:gd name="T28" fmla="*/ 369 w 567"/>
                <a:gd name="T29" fmla="*/ 312 h 340"/>
                <a:gd name="T30" fmla="*/ 199 w 567"/>
                <a:gd name="T31" fmla="*/ 312 h 340"/>
                <a:gd name="T32" fmla="*/ 171 w 567"/>
                <a:gd name="T33" fmla="*/ 227 h 340"/>
                <a:gd name="T34" fmla="*/ 142 w 567"/>
                <a:gd name="T35" fmla="*/ 255 h 340"/>
                <a:gd name="T36" fmla="*/ 114 w 567"/>
                <a:gd name="T37" fmla="*/ 198 h 340"/>
                <a:gd name="T38" fmla="*/ 86 w 567"/>
                <a:gd name="T39" fmla="*/ 227 h 340"/>
                <a:gd name="T40" fmla="*/ 29 w 567"/>
                <a:gd name="T41" fmla="*/ 170 h 340"/>
                <a:gd name="T42" fmla="*/ 57 w 567"/>
                <a:gd name="T43" fmla="*/ 142 h 340"/>
                <a:gd name="T44" fmla="*/ 0 w 567"/>
                <a:gd name="T45" fmla="*/ 85 h 340"/>
                <a:gd name="T46" fmla="*/ 29 w 567"/>
                <a:gd name="T4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340">
                  <a:moveTo>
                    <a:pt x="29" y="28"/>
                  </a:moveTo>
                  <a:lnTo>
                    <a:pt x="57" y="28"/>
                  </a:lnTo>
                  <a:lnTo>
                    <a:pt x="114" y="85"/>
                  </a:lnTo>
                  <a:lnTo>
                    <a:pt x="256" y="57"/>
                  </a:lnTo>
                  <a:lnTo>
                    <a:pt x="312" y="0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482" y="113"/>
                  </a:lnTo>
                  <a:lnTo>
                    <a:pt x="482" y="142"/>
                  </a:lnTo>
                  <a:lnTo>
                    <a:pt x="567" y="227"/>
                  </a:lnTo>
                  <a:lnTo>
                    <a:pt x="567" y="255"/>
                  </a:lnTo>
                  <a:lnTo>
                    <a:pt x="567" y="283"/>
                  </a:lnTo>
                  <a:lnTo>
                    <a:pt x="454" y="340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199" y="312"/>
                  </a:lnTo>
                  <a:lnTo>
                    <a:pt x="171" y="227"/>
                  </a:lnTo>
                  <a:lnTo>
                    <a:pt x="142" y="255"/>
                  </a:lnTo>
                  <a:lnTo>
                    <a:pt x="114" y="198"/>
                  </a:lnTo>
                  <a:lnTo>
                    <a:pt x="86" y="227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29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808CBF39-9DEE-4028-9824-96563CD12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700"/>
              <a:ext cx="1021" cy="1672"/>
            </a:xfrm>
            <a:custGeom>
              <a:avLst/>
              <a:gdLst>
                <a:gd name="T0" fmla="*/ 425 w 1021"/>
                <a:gd name="T1" fmla="*/ 1587 h 1672"/>
                <a:gd name="T2" fmla="*/ 652 w 1021"/>
                <a:gd name="T3" fmla="*/ 1615 h 1672"/>
                <a:gd name="T4" fmla="*/ 652 w 1021"/>
                <a:gd name="T5" fmla="*/ 1445 h 1672"/>
                <a:gd name="T6" fmla="*/ 737 w 1021"/>
                <a:gd name="T7" fmla="*/ 1389 h 1672"/>
                <a:gd name="T8" fmla="*/ 794 w 1021"/>
                <a:gd name="T9" fmla="*/ 1417 h 1672"/>
                <a:gd name="T10" fmla="*/ 907 w 1021"/>
                <a:gd name="T11" fmla="*/ 1417 h 1672"/>
                <a:gd name="T12" fmla="*/ 964 w 1021"/>
                <a:gd name="T13" fmla="*/ 1389 h 1672"/>
                <a:gd name="T14" fmla="*/ 1021 w 1021"/>
                <a:gd name="T15" fmla="*/ 1304 h 1672"/>
                <a:gd name="T16" fmla="*/ 992 w 1021"/>
                <a:gd name="T17" fmla="*/ 1219 h 1672"/>
                <a:gd name="T18" fmla="*/ 964 w 1021"/>
                <a:gd name="T19" fmla="*/ 1105 h 1672"/>
                <a:gd name="T20" fmla="*/ 935 w 1021"/>
                <a:gd name="T21" fmla="*/ 1020 h 1672"/>
                <a:gd name="T22" fmla="*/ 850 w 1021"/>
                <a:gd name="T23" fmla="*/ 1077 h 1672"/>
                <a:gd name="T24" fmla="*/ 765 w 1021"/>
                <a:gd name="T25" fmla="*/ 1020 h 1672"/>
                <a:gd name="T26" fmla="*/ 822 w 1021"/>
                <a:gd name="T27" fmla="*/ 878 h 1672"/>
                <a:gd name="T28" fmla="*/ 935 w 1021"/>
                <a:gd name="T29" fmla="*/ 822 h 1672"/>
                <a:gd name="T30" fmla="*/ 850 w 1021"/>
                <a:gd name="T31" fmla="*/ 538 h 1672"/>
                <a:gd name="T32" fmla="*/ 794 w 1021"/>
                <a:gd name="T33" fmla="*/ 340 h 1672"/>
                <a:gd name="T34" fmla="*/ 765 w 1021"/>
                <a:gd name="T35" fmla="*/ 198 h 1672"/>
                <a:gd name="T36" fmla="*/ 652 w 1021"/>
                <a:gd name="T37" fmla="*/ 170 h 1672"/>
                <a:gd name="T38" fmla="*/ 510 w 1021"/>
                <a:gd name="T39" fmla="*/ 170 h 1672"/>
                <a:gd name="T40" fmla="*/ 368 w 1021"/>
                <a:gd name="T41" fmla="*/ 56 h 1672"/>
                <a:gd name="T42" fmla="*/ 283 w 1021"/>
                <a:gd name="T43" fmla="*/ 85 h 1672"/>
                <a:gd name="T44" fmla="*/ 142 w 1021"/>
                <a:gd name="T45" fmla="*/ 28 h 1672"/>
                <a:gd name="T46" fmla="*/ 28 w 1021"/>
                <a:gd name="T47" fmla="*/ 85 h 1672"/>
                <a:gd name="T48" fmla="*/ 28 w 1021"/>
                <a:gd name="T49" fmla="*/ 255 h 1672"/>
                <a:gd name="T50" fmla="*/ 170 w 1021"/>
                <a:gd name="T51" fmla="*/ 311 h 1672"/>
                <a:gd name="T52" fmla="*/ 255 w 1021"/>
                <a:gd name="T53" fmla="*/ 368 h 1672"/>
                <a:gd name="T54" fmla="*/ 113 w 1021"/>
                <a:gd name="T55" fmla="*/ 595 h 1672"/>
                <a:gd name="T56" fmla="*/ 0 w 1021"/>
                <a:gd name="T57" fmla="*/ 680 h 1672"/>
                <a:gd name="T58" fmla="*/ 142 w 1021"/>
                <a:gd name="T59" fmla="*/ 822 h 1672"/>
                <a:gd name="T60" fmla="*/ 170 w 1021"/>
                <a:gd name="T61" fmla="*/ 907 h 1672"/>
                <a:gd name="T62" fmla="*/ 170 w 1021"/>
                <a:gd name="T63" fmla="*/ 992 h 1672"/>
                <a:gd name="T64" fmla="*/ 113 w 1021"/>
                <a:gd name="T65" fmla="*/ 1134 h 1672"/>
                <a:gd name="T66" fmla="*/ 113 w 1021"/>
                <a:gd name="T67" fmla="*/ 1247 h 1672"/>
                <a:gd name="T68" fmla="*/ 113 w 1021"/>
                <a:gd name="T69" fmla="*/ 1360 h 1672"/>
                <a:gd name="T70" fmla="*/ 312 w 1021"/>
                <a:gd name="T71" fmla="*/ 1417 h 1672"/>
                <a:gd name="T72" fmla="*/ 397 w 1021"/>
                <a:gd name="T73" fmla="*/ 1559 h 1672"/>
                <a:gd name="T74" fmla="*/ 397 w 1021"/>
                <a:gd name="T75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672">
                  <a:moveTo>
                    <a:pt x="397" y="1672"/>
                  </a:moveTo>
                  <a:lnTo>
                    <a:pt x="425" y="1587"/>
                  </a:lnTo>
                  <a:lnTo>
                    <a:pt x="510" y="1559"/>
                  </a:lnTo>
                  <a:lnTo>
                    <a:pt x="652" y="1615"/>
                  </a:lnTo>
                  <a:lnTo>
                    <a:pt x="680" y="1530"/>
                  </a:lnTo>
                  <a:lnTo>
                    <a:pt x="652" y="1445"/>
                  </a:lnTo>
                  <a:lnTo>
                    <a:pt x="680" y="1389"/>
                  </a:lnTo>
                  <a:lnTo>
                    <a:pt x="737" y="1389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822" y="1445"/>
                  </a:lnTo>
                  <a:lnTo>
                    <a:pt x="907" y="1417"/>
                  </a:lnTo>
                  <a:lnTo>
                    <a:pt x="935" y="1332"/>
                  </a:lnTo>
                  <a:lnTo>
                    <a:pt x="964" y="1389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64" y="1247"/>
                  </a:lnTo>
                  <a:lnTo>
                    <a:pt x="992" y="1219"/>
                  </a:lnTo>
                  <a:lnTo>
                    <a:pt x="935" y="1162"/>
                  </a:lnTo>
                  <a:lnTo>
                    <a:pt x="964" y="1105"/>
                  </a:lnTo>
                  <a:lnTo>
                    <a:pt x="964" y="1049"/>
                  </a:lnTo>
                  <a:lnTo>
                    <a:pt x="935" y="1020"/>
                  </a:lnTo>
                  <a:lnTo>
                    <a:pt x="907" y="107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65" y="1020"/>
                  </a:lnTo>
                  <a:lnTo>
                    <a:pt x="850" y="935"/>
                  </a:lnTo>
                  <a:lnTo>
                    <a:pt x="822" y="878"/>
                  </a:lnTo>
                  <a:lnTo>
                    <a:pt x="907" y="850"/>
                  </a:lnTo>
                  <a:lnTo>
                    <a:pt x="935" y="822"/>
                  </a:lnTo>
                  <a:lnTo>
                    <a:pt x="850" y="793"/>
                  </a:lnTo>
                  <a:lnTo>
                    <a:pt x="850" y="538"/>
                  </a:lnTo>
                  <a:lnTo>
                    <a:pt x="794" y="482"/>
                  </a:lnTo>
                  <a:lnTo>
                    <a:pt x="794" y="340"/>
                  </a:lnTo>
                  <a:lnTo>
                    <a:pt x="822" y="283"/>
                  </a:lnTo>
                  <a:lnTo>
                    <a:pt x="765" y="198"/>
                  </a:lnTo>
                  <a:lnTo>
                    <a:pt x="737" y="198"/>
                  </a:lnTo>
                  <a:lnTo>
                    <a:pt x="652" y="170"/>
                  </a:lnTo>
                  <a:lnTo>
                    <a:pt x="567" y="226"/>
                  </a:lnTo>
                  <a:lnTo>
                    <a:pt x="510" y="170"/>
                  </a:lnTo>
                  <a:lnTo>
                    <a:pt x="425" y="198"/>
                  </a:lnTo>
                  <a:lnTo>
                    <a:pt x="368" y="56"/>
                  </a:lnTo>
                  <a:lnTo>
                    <a:pt x="312" y="56"/>
                  </a:lnTo>
                  <a:lnTo>
                    <a:pt x="283" y="85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57" y="170"/>
                  </a:lnTo>
                  <a:lnTo>
                    <a:pt x="28" y="255"/>
                  </a:lnTo>
                  <a:lnTo>
                    <a:pt x="85" y="311"/>
                  </a:lnTo>
                  <a:lnTo>
                    <a:pt x="170" y="311"/>
                  </a:lnTo>
                  <a:lnTo>
                    <a:pt x="198" y="368"/>
                  </a:lnTo>
                  <a:lnTo>
                    <a:pt x="255" y="368"/>
                  </a:lnTo>
                  <a:lnTo>
                    <a:pt x="255" y="425"/>
                  </a:lnTo>
                  <a:lnTo>
                    <a:pt x="113" y="595"/>
                  </a:lnTo>
                  <a:lnTo>
                    <a:pt x="113" y="652"/>
                  </a:lnTo>
                  <a:lnTo>
                    <a:pt x="0" y="680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170" y="963"/>
                  </a:lnTo>
                  <a:lnTo>
                    <a:pt x="170" y="992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1190"/>
                  </a:lnTo>
                  <a:lnTo>
                    <a:pt x="113" y="1247"/>
                  </a:lnTo>
                  <a:lnTo>
                    <a:pt x="85" y="1275"/>
                  </a:lnTo>
                  <a:lnTo>
                    <a:pt x="113" y="1360"/>
                  </a:lnTo>
                  <a:lnTo>
                    <a:pt x="227" y="1332"/>
                  </a:lnTo>
                  <a:lnTo>
                    <a:pt x="312" y="1417"/>
                  </a:lnTo>
                  <a:lnTo>
                    <a:pt x="283" y="1474"/>
                  </a:lnTo>
                  <a:lnTo>
                    <a:pt x="397" y="1559"/>
                  </a:lnTo>
                  <a:lnTo>
                    <a:pt x="340" y="1615"/>
                  </a:lnTo>
                  <a:lnTo>
                    <a:pt x="397" y="167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1742970E-79E2-4216-91E0-5D42ACE02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" y="3975"/>
              <a:ext cx="879" cy="1985"/>
            </a:xfrm>
            <a:custGeom>
              <a:avLst/>
              <a:gdLst>
                <a:gd name="T0" fmla="*/ 822 w 879"/>
                <a:gd name="T1" fmla="*/ 511 h 1985"/>
                <a:gd name="T2" fmla="*/ 850 w 879"/>
                <a:gd name="T3" fmla="*/ 426 h 1985"/>
                <a:gd name="T4" fmla="*/ 765 w 879"/>
                <a:gd name="T5" fmla="*/ 340 h 1985"/>
                <a:gd name="T6" fmla="*/ 708 w 879"/>
                <a:gd name="T7" fmla="*/ 199 h 1985"/>
                <a:gd name="T8" fmla="*/ 652 w 879"/>
                <a:gd name="T9" fmla="*/ 57 h 1985"/>
                <a:gd name="T10" fmla="*/ 510 w 879"/>
                <a:gd name="T11" fmla="*/ 0 h 1985"/>
                <a:gd name="T12" fmla="*/ 453 w 879"/>
                <a:gd name="T13" fmla="*/ 85 h 1985"/>
                <a:gd name="T14" fmla="*/ 368 w 879"/>
                <a:gd name="T15" fmla="*/ 170 h 1985"/>
                <a:gd name="T16" fmla="*/ 255 w 879"/>
                <a:gd name="T17" fmla="*/ 227 h 1985"/>
                <a:gd name="T18" fmla="*/ 283 w 879"/>
                <a:gd name="T19" fmla="*/ 397 h 1985"/>
                <a:gd name="T20" fmla="*/ 255 w 879"/>
                <a:gd name="T21" fmla="*/ 454 h 1985"/>
                <a:gd name="T22" fmla="*/ 255 w 879"/>
                <a:gd name="T23" fmla="*/ 567 h 1985"/>
                <a:gd name="T24" fmla="*/ 85 w 879"/>
                <a:gd name="T25" fmla="*/ 709 h 1985"/>
                <a:gd name="T26" fmla="*/ 85 w 879"/>
                <a:gd name="T27" fmla="*/ 851 h 1985"/>
                <a:gd name="T28" fmla="*/ 28 w 879"/>
                <a:gd name="T29" fmla="*/ 907 h 1985"/>
                <a:gd name="T30" fmla="*/ 28 w 879"/>
                <a:gd name="T31" fmla="*/ 993 h 1985"/>
                <a:gd name="T32" fmla="*/ 85 w 879"/>
                <a:gd name="T33" fmla="*/ 1078 h 1985"/>
                <a:gd name="T34" fmla="*/ 141 w 879"/>
                <a:gd name="T35" fmla="*/ 1163 h 1985"/>
                <a:gd name="T36" fmla="*/ 170 w 879"/>
                <a:gd name="T37" fmla="*/ 1276 h 1985"/>
                <a:gd name="T38" fmla="*/ 226 w 879"/>
                <a:gd name="T39" fmla="*/ 1389 h 1985"/>
                <a:gd name="T40" fmla="*/ 340 w 879"/>
                <a:gd name="T41" fmla="*/ 1560 h 1985"/>
                <a:gd name="T42" fmla="*/ 482 w 879"/>
                <a:gd name="T43" fmla="*/ 1673 h 1985"/>
                <a:gd name="T44" fmla="*/ 368 w 879"/>
                <a:gd name="T45" fmla="*/ 1758 h 1985"/>
                <a:gd name="T46" fmla="*/ 368 w 879"/>
                <a:gd name="T47" fmla="*/ 1843 h 1985"/>
                <a:gd name="T48" fmla="*/ 538 w 879"/>
                <a:gd name="T49" fmla="*/ 1928 h 1985"/>
                <a:gd name="T50" fmla="*/ 623 w 879"/>
                <a:gd name="T51" fmla="*/ 1985 h 1985"/>
                <a:gd name="T52" fmla="*/ 708 w 879"/>
                <a:gd name="T53" fmla="*/ 1871 h 1985"/>
                <a:gd name="T54" fmla="*/ 708 w 879"/>
                <a:gd name="T55" fmla="*/ 1786 h 1985"/>
                <a:gd name="T56" fmla="*/ 822 w 879"/>
                <a:gd name="T57" fmla="*/ 1645 h 1985"/>
                <a:gd name="T58" fmla="*/ 793 w 879"/>
                <a:gd name="T59" fmla="*/ 1560 h 1985"/>
                <a:gd name="T60" fmla="*/ 850 w 879"/>
                <a:gd name="T61" fmla="*/ 1361 h 1985"/>
                <a:gd name="T62" fmla="*/ 822 w 879"/>
                <a:gd name="T63" fmla="*/ 1219 h 1985"/>
                <a:gd name="T64" fmla="*/ 765 w 879"/>
                <a:gd name="T65" fmla="*/ 1134 h 1985"/>
                <a:gd name="T66" fmla="*/ 737 w 879"/>
                <a:gd name="T67" fmla="*/ 1021 h 1985"/>
                <a:gd name="T68" fmla="*/ 680 w 879"/>
                <a:gd name="T69" fmla="*/ 964 h 1985"/>
                <a:gd name="T70" fmla="*/ 623 w 879"/>
                <a:gd name="T71" fmla="*/ 907 h 1985"/>
                <a:gd name="T72" fmla="*/ 623 w 879"/>
                <a:gd name="T73" fmla="*/ 822 h 1985"/>
                <a:gd name="T74" fmla="*/ 680 w 879"/>
                <a:gd name="T75" fmla="*/ 766 h 1985"/>
                <a:gd name="T76" fmla="*/ 765 w 879"/>
                <a:gd name="T77" fmla="*/ 709 h 1985"/>
                <a:gd name="T78" fmla="*/ 793 w 879"/>
                <a:gd name="T79" fmla="*/ 567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1985">
                  <a:moveTo>
                    <a:pt x="793" y="567"/>
                  </a:moveTo>
                  <a:lnTo>
                    <a:pt x="822" y="511"/>
                  </a:lnTo>
                  <a:lnTo>
                    <a:pt x="793" y="482"/>
                  </a:lnTo>
                  <a:lnTo>
                    <a:pt x="850" y="426"/>
                  </a:lnTo>
                  <a:lnTo>
                    <a:pt x="822" y="397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708" y="199"/>
                  </a:lnTo>
                  <a:lnTo>
                    <a:pt x="737" y="142"/>
                  </a:lnTo>
                  <a:lnTo>
                    <a:pt x="652" y="57"/>
                  </a:lnTo>
                  <a:lnTo>
                    <a:pt x="538" y="85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312" y="255"/>
                  </a:lnTo>
                  <a:lnTo>
                    <a:pt x="283" y="397"/>
                  </a:lnTo>
                  <a:lnTo>
                    <a:pt x="255" y="397"/>
                  </a:lnTo>
                  <a:lnTo>
                    <a:pt x="255" y="454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141" y="624"/>
                  </a:lnTo>
                  <a:lnTo>
                    <a:pt x="85" y="709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28" y="879"/>
                  </a:lnTo>
                  <a:lnTo>
                    <a:pt x="28" y="907"/>
                  </a:lnTo>
                  <a:lnTo>
                    <a:pt x="0" y="964"/>
                  </a:lnTo>
                  <a:lnTo>
                    <a:pt x="28" y="993"/>
                  </a:lnTo>
                  <a:lnTo>
                    <a:pt x="85" y="993"/>
                  </a:lnTo>
                  <a:lnTo>
                    <a:pt x="85" y="1078"/>
                  </a:lnTo>
                  <a:lnTo>
                    <a:pt x="141" y="1134"/>
                  </a:lnTo>
                  <a:lnTo>
                    <a:pt x="141" y="1163"/>
                  </a:lnTo>
                  <a:lnTo>
                    <a:pt x="198" y="1219"/>
                  </a:lnTo>
                  <a:lnTo>
                    <a:pt x="170" y="1276"/>
                  </a:lnTo>
                  <a:lnTo>
                    <a:pt x="141" y="1389"/>
                  </a:lnTo>
                  <a:lnTo>
                    <a:pt x="226" y="1389"/>
                  </a:lnTo>
                  <a:lnTo>
                    <a:pt x="226" y="1503"/>
                  </a:lnTo>
                  <a:lnTo>
                    <a:pt x="340" y="1560"/>
                  </a:lnTo>
                  <a:lnTo>
                    <a:pt x="397" y="1645"/>
                  </a:lnTo>
                  <a:lnTo>
                    <a:pt x="482" y="1673"/>
                  </a:lnTo>
                  <a:lnTo>
                    <a:pt x="482" y="1701"/>
                  </a:lnTo>
                  <a:lnTo>
                    <a:pt x="368" y="1758"/>
                  </a:lnTo>
                  <a:lnTo>
                    <a:pt x="397" y="1815"/>
                  </a:lnTo>
                  <a:lnTo>
                    <a:pt x="368" y="1843"/>
                  </a:lnTo>
                  <a:lnTo>
                    <a:pt x="510" y="1871"/>
                  </a:lnTo>
                  <a:lnTo>
                    <a:pt x="538" y="1928"/>
                  </a:lnTo>
                  <a:lnTo>
                    <a:pt x="595" y="1928"/>
                  </a:lnTo>
                  <a:lnTo>
                    <a:pt x="623" y="1985"/>
                  </a:lnTo>
                  <a:lnTo>
                    <a:pt x="737" y="1928"/>
                  </a:lnTo>
                  <a:lnTo>
                    <a:pt x="708" y="1871"/>
                  </a:lnTo>
                  <a:lnTo>
                    <a:pt x="737" y="1843"/>
                  </a:lnTo>
                  <a:lnTo>
                    <a:pt x="708" y="1786"/>
                  </a:lnTo>
                  <a:lnTo>
                    <a:pt x="822" y="1701"/>
                  </a:lnTo>
                  <a:lnTo>
                    <a:pt x="822" y="1645"/>
                  </a:lnTo>
                  <a:lnTo>
                    <a:pt x="793" y="1588"/>
                  </a:lnTo>
                  <a:lnTo>
                    <a:pt x="793" y="1560"/>
                  </a:lnTo>
                  <a:lnTo>
                    <a:pt x="879" y="1446"/>
                  </a:lnTo>
                  <a:lnTo>
                    <a:pt x="850" y="1361"/>
                  </a:lnTo>
                  <a:lnTo>
                    <a:pt x="879" y="1333"/>
                  </a:lnTo>
                  <a:lnTo>
                    <a:pt x="822" y="1219"/>
                  </a:lnTo>
                  <a:lnTo>
                    <a:pt x="765" y="1191"/>
                  </a:lnTo>
                  <a:lnTo>
                    <a:pt x="765" y="1134"/>
                  </a:lnTo>
                  <a:lnTo>
                    <a:pt x="708" y="1078"/>
                  </a:lnTo>
                  <a:lnTo>
                    <a:pt x="737" y="1021"/>
                  </a:lnTo>
                  <a:lnTo>
                    <a:pt x="652" y="1021"/>
                  </a:lnTo>
                  <a:lnTo>
                    <a:pt x="680" y="964"/>
                  </a:lnTo>
                  <a:lnTo>
                    <a:pt x="652" y="907"/>
                  </a:lnTo>
                  <a:lnTo>
                    <a:pt x="623" y="907"/>
                  </a:lnTo>
                  <a:lnTo>
                    <a:pt x="567" y="851"/>
                  </a:lnTo>
                  <a:lnTo>
                    <a:pt x="623" y="822"/>
                  </a:lnTo>
                  <a:lnTo>
                    <a:pt x="595" y="766"/>
                  </a:lnTo>
                  <a:lnTo>
                    <a:pt x="680" y="766"/>
                  </a:lnTo>
                  <a:lnTo>
                    <a:pt x="708" y="794"/>
                  </a:lnTo>
                  <a:lnTo>
                    <a:pt x="765" y="709"/>
                  </a:lnTo>
                  <a:lnTo>
                    <a:pt x="737" y="652"/>
                  </a:lnTo>
                  <a:lnTo>
                    <a:pt x="793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C6435076-A315-4B27-B9C2-51917AD2E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542"/>
              <a:ext cx="1531" cy="1389"/>
            </a:xfrm>
            <a:custGeom>
              <a:avLst/>
              <a:gdLst>
                <a:gd name="T0" fmla="*/ 141 w 1531"/>
                <a:gd name="T1" fmla="*/ 1304 h 1389"/>
                <a:gd name="T2" fmla="*/ 141 w 1531"/>
                <a:gd name="T3" fmla="*/ 1219 h 1389"/>
                <a:gd name="T4" fmla="*/ 255 w 1531"/>
                <a:gd name="T5" fmla="*/ 1078 h 1389"/>
                <a:gd name="T6" fmla="*/ 226 w 1531"/>
                <a:gd name="T7" fmla="*/ 993 h 1389"/>
                <a:gd name="T8" fmla="*/ 283 w 1531"/>
                <a:gd name="T9" fmla="*/ 794 h 1389"/>
                <a:gd name="T10" fmla="*/ 255 w 1531"/>
                <a:gd name="T11" fmla="*/ 652 h 1389"/>
                <a:gd name="T12" fmla="*/ 198 w 1531"/>
                <a:gd name="T13" fmla="*/ 567 h 1389"/>
                <a:gd name="T14" fmla="*/ 170 w 1531"/>
                <a:gd name="T15" fmla="*/ 454 h 1389"/>
                <a:gd name="T16" fmla="*/ 113 w 1531"/>
                <a:gd name="T17" fmla="*/ 397 h 1389"/>
                <a:gd name="T18" fmla="*/ 56 w 1531"/>
                <a:gd name="T19" fmla="*/ 340 h 1389"/>
                <a:gd name="T20" fmla="*/ 56 w 1531"/>
                <a:gd name="T21" fmla="*/ 255 h 1389"/>
                <a:gd name="T22" fmla="*/ 113 w 1531"/>
                <a:gd name="T23" fmla="*/ 199 h 1389"/>
                <a:gd name="T24" fmla="*/ 198 w 1531"/>
                <a:gd name="T25" fmla="*/ 142 h 1389"/>
                <a:gd name="T26" fmla="*/ 226 w 1531"/>
                <a:gd name="T27" fmla="*/ 0 h 1389"/>
                <a:gd name="T28" fmla="*/ 312 w 1531"/>
                <a:gd name="T29" fmla="*/ 57 h 1389"/>
                <a:gd name="T30" fmla="*/ 283 w 1531"/>
                <a:gd name="T31" fmla="*/ 114 h 1389"/>
                <a:gd name="T32" fmla="*/ 312 w 1531"/>
                <a:gd name="T33" fmla="*/ 340 h 1389"/>
                <a:gd name="T34" fmla="*/ 538 w 1531"/>
                <a:gd name="T35" fmla="*/ 567 h 1389"/>
                <a:gd name="T36" fmla="*/ 595 w 1531"/>
                <a:gd name="T37" fmla="*/ 596 h 1389"/>
                <a:gd name="T38" fmla="*/ 765 w 1531"/>
                <a:gd name="T39" fmla="*/ 652 h 1389"/>
                <a:gd name="T40" fmla="*/ 879 w 1531"/>
                <a:gd name="T41" fmla="*/ 681 h 1389"/>
                <a:gd name="T42" fmla="*/ 992 w 1531"/>
                <a:gd name="T43" fmla="*/ 539 h 1389"/>
                <a:gd name="T44" fmla="*/ 1134 w 1531"/>
                <a:gd name="T45" fmla="*/ 596 h 1389"/>
                <a:gd name="T46" fmla="*/ 1219 w 1531"/>
                <a:gd name="T47" fmla="*/ 482 h 1389"/>
                <a:gd name="T48" fmla="*/ 1275 w 1531"/>
                <a:gd name="T49" fmla="*/ 567 h 1389"/>
                <a:gd name="T50" fmla="*/ 1304 w 1531"/>
                <a:gd name="T51" fmla="*/ 766 h 1389"/>
                <a:gd name="T52" fmla="*/ 1417 w 1531"/>
                <a:gd name="T53" fmla="*/ 794 h 1389"/>
                <a:gd name="T54" fmla="*/ 1474 w 1531"/>
                <a:gd name="T55" fmla="*/ 794 h 1389"/>
                <a:gd name="T56" fmla="*/ 1531 w 1531"/>
                <a:gd name="T57" fmla="*/ 936 h 1389"/>
                <a:gd name="T58" fmla="*/ 1332 w 1531"/>
                <a:gd name="T59" fmla="*/ 936 h 1389"/>
                <a:gd name="T60" fmla="*/ 1247 w 1531"/>
                <a:gd name="T61" fmla="*/ 1021 h 1389"/>
                <a:gd name="T62" fmla="*/ 1162 w 1531"/>
                <a:gd name="T63" fmla="*/ 1021 h 1389"/>
                <a:gd name="T64" fmla="*/ 1020 w 1531"/>
                <a:gd name="T65" fmla="*/ 1106 h 1389"/>
                <a:gd name="T66" fmla="*/ 935 w 1531"/>
                <a:gd name="T67" fmla="*/ 1106 h 1389"/>
                <a:gd name="T68" fmla="*/ 850 w 1531"/>
                <a:gd name="T69" fmla="*/ 1049 h 1389"/>
                <a:gd name="T70" fmla="*/ 793 w 1531"/>
                <a:gd name="T71" fmla="*/ 1049 h 1389"/>
                <a:gd name="T72" fmla="*/ 652 w 1531"/>
                <a:gd name="T73" fmla="*/ 1078 h 1389"/>
                <a:gd name="T74" fmla="*/ 368 w 1531"/>
                <a:gd name="T75" fmla="*/ 1276 h 1389"/>
                <a:gd name="T76" fmla="*/ 255 w 1531"/>
                <a:gd name="T77" fmla="*/ 1361 h 1389"/>
                <a:gd name="T78" fmla="*/ 170 w 1531"/>
                <a:gd name="T79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389">
                  <a:moveTo>
                    <a:pt x="170" y="1361"/>
                  </a:moveTo>
                  <a:lnTo>
                    <a:pt x="141" y="1304"/>
                  </a:lnTo>
                  <a:lnTo>
                    <a:pt x="170" y="1276"/>
                  </a:lnTo>
                  <a:lnTo>
                    <a:pt x="141" y="1219"/>
                  </a:lnTo>
                  <a:lnTo>
                    <a:pt x="255" y="1134"/>
                  </a:lnTo>
                  <a:lnTo>
                    <a:pt x="255" y="1078"/>
                  </a:lnTo>
                  <a:lnTo>
                    <a:pt x="226" y="1021"/>
                  </a:lnTo>
                  <a:lnTo>
                    <a:pt x="226" y="993"/>
                  </a:lnTo>
                  <a:lnTo>
                    <a:pt x="312" y="879"/>
                  </a:lnTo>
                  <a:lnTo>
                    <a:pt x="283" y="794"/>
                  </a:lnTo>
                  <a:lnTo>
                    <a:pt x="312" y="766"/>
                  </a:lnTo>
                  <a:lnTo>
                    <a:pt x="255" y="652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41" y="511"/>
                  </a:lnTo>
                  <a:lnTo>
                    <a:pt x="170" y="454"/>
                  </a:lnTo>
                  <a:lnTo>
                    <a:pt x="85" y="454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28" y="199"/>
                  </a:lnTo>
                  <a:lnTo>
                    <a:pt x="113" y="199"/>
                  </a:lnTo>
                  <a:lnTo>
                    <a:pt x="141" y="227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226" y="0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85"/>
                  </a:lnTo>
                  <a:lnTo>
                    <a:pt x="283" y="114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68" y="539"/>
                  </a:lnTo>
                  <a:lnTo>
                    <a:pt x="538" y="567"/>
                  </a:lnTo>
                  <a:lnTo>
                    <a:pt x="567" y="539"/>
                  </a:lnTo>
                  <a:lnTo>
                    <a:pt x="595" y="596"/>
                  </a:lnTo>
                  <a:lnTo>
                    <a:pt x="708" y="652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879" y="681"/>
                  </a:lnTo>
                  <a:lnTo>
                    <a:pt x="850" y="624"/>
                  </a:lnTo>
                  <a:lnTo>
                    <a:pt x="992" y="539"/>
                  </a:lnTo>
                  <a:lnTo>
                    <a:pt x="1049" y="567"/>
                  </a:lnTo>
                  <a:lnTo>
                    <a:pt x="1134" y="596"/>
                  </a:lnTo>
                  <a:lnTo>
                    <a:pt x="1247" y="567"/>
                  </a:lnTo>
                  <a:lnTo>
                    <a:pt x="1219" y="482"/>
                  </a:lnTo>
                  <a:lnTo>
                    <a:pt x="1275" y="511"/>
                  </a:lnTo>
                  <a:lnTo>
                    <a:pt x="1275" y="567"/>
                  </a:lnTo>
                  <a:lnTo>
                    <a:pt x="1304" y="624"/>
                  </a:lnTo>
                  <a:lnTo>
                    <a:pt x="1304" y="766"/>
                  </a:lnTo>
                  <a:lnTo>
                    <a:pt x="1360" y="737"/>
                  </a:lnTo>
                  <a:lnTo>
                    <a:pt x="1417" y="794"/>
                  </a:lnTo>
                  <a:lnTo>
                    <a:pt x="1446" y="766"/>
                  </a:lnTo>
                  <a:lnTo>
                    <a:pt x="1474" y="794"/>
                  </a:lnTo>
                  <a:lnTo>
                    <a:pt x="1502" y="851"/>
                  </a:lnTo>
                  <a:lnTo>
                    <a:pt x="1531" y="936"/>
                  </a:lnTo>
                  <a:lnTo>
                    <a:pt x="1417" y="993"/>
                  </a:lnTo>
                  <a:lnTo>
                    <a:pt x="1332" y="936"/>
                  </a:lnTo>
                  <a:lnTo>
                    <a:pt x="1247" y="936"/>
                  </a:lnTo>
                  <a:lnTo>
                    <a:pt x="1247" y="1021"/>
                  </a:lnTo>
                  <a:lnTo>
                    <a:pt x="1190" y="993"/>
                  </a:lnTo>
                  <a:lnTo>
                    <a:pt x="1162" y="1021"/>
                  </a:lnTo>
                  <a:lnTo>
                    <a:pt x="1134" y="1078"/>
                  </a:lnTo>
                  <a:lnTo>
                    <a:pt x="1020" y="1106"/>
                  </a:lnTo>
                  <a:lnTo>
                    <a:pt x="1020" y="1134"/>
                  </a:lnTo>
                  <a:lnTo>
                    <a:pt x="935" y="1106"/>
                  </a:lnTo>
                  <a:lnTo>
                    <a:pt x="907" y="1049"/>
                  </a:lnTo>
                  <a:lnTo>
                    <a:pt x="850" y="1049"/>
                  </a:lnTo>
                  <a:lnTo>
                    <a:pt x="822" y="993"/>
                  </a:lnTo>
                  <a:lnTo>
                    <a:pt x="793" y="1049"/>
                  </a:lnTo>
                  <a:lnTo>
                    <a:pt x="765" y="1021"/>
                  </a:lnTo>
                  <a:lnTo>
                    <a:pt x="652" y="1078"/>
                  </a:lnTo>
                  <a:lnTo>
                    <a:pt x="425" y="1134"/>
                  </a:lnTo>
                  <a:lnTo>
                    <a:pt x="368" y="1276"/>
                  </a:lnTo>
                  <a:lnTo>
                    <a:pt x="312" y="1304"/>
                  </a:lnTo>
                  <a:lnTo>
                    <a:pt x="255" y="1361"/>
                  </a:lnTo>
                  <a:lnTo>
                    <a:pt x="198" y="1389"/>
                  </a:lnTo>
                  <a:lnTo>
                    <a:pt x="17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137620BA-C2F4-4C7C-9521-3EA82EAC1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5279"/>
              <a:ext cx="2296" cy="1503"/>
            </a:xfrm>
            <a:custGeom>
              <a:avLst/>
              <a:gdLst>
                <a:gd name="T0" fmla="*/ 2041 w 2296"/>
                <a:gd name="T1" fmla="*/ 227 h 1503"/>
                <a:gd name="T2" fmla="*/ 2013 w 2296"/>
                <a:gd name="T3" fmla="*/ 142 h 1503"/>
                <a:gd name="T4" fmla="*/ 1956 w 2296"/>
                <a:gd name="T5" fmla="*/ 114 h 1503"/>
                <a:gd name="T6" fmla="*/ 1786 w 2296"/>
                <a:gd name="T7" fmla="*/ 0 h 1503"/>
                <a:gd name="T8" fmla="*/ 1729 w 2296"/>
                <a:gd name="T9" fmla="*/ 114 h 1503"/>
                <a:gd name="T10" fmla="*/ 1644 w 2296"/>
                <a:gd name="T11" fmla="*/ 256 h 1503"/>
                <a:gd name="T12" fmla="*/ 1474 w 2296"/>
                <a:gd name="T13" fmla="*/ 199 h 1503"/>
                <a:gd name="T14" fmla="*/ 1417 w 2296"/>
                <a:gd name="T15" fmla="*/ 256 h 1503"/>
                <a:gd name="T16" fmla="*/ 1361 w 2296"/>
                <a:gd name="T17" fmla="*/ 341 h 1503"/>
                <a:gd name="T18" fmla="*/ 1247 w 2296"/>
                <a:gd name="T19" fmla="*/ 426 h 1503"/>
                <a:gd name="T20" fmla="*/ 1304 w 2296"/>
                <a:gd name="T21" fmla="*/ 511 h 1503"/>
                <a:gd name="T22" fmla="*/ 1389 w 2296"/>
                <a:gd name="T23" fmla="*/ 567 h 1503"/>
                <a:gd name="T24" fmla="*/ 1304 w 2296"/>
                <a:gd name="T25" fmla="*/ 567 h 1503"/>
                <a:gd name="T26" fmla="*/ 1020 w 2296"/>
                <a:gd name="T27" fmla="*/ 766 h 1503"/>
                <a:gd name="T28" fmla="*/ 850 w 2296"/>
                <a:gd name="T29" fmla="*/ 823 h 1503"/>
                <a:gd name="T30" fmla="*/ 595 w 2296"/>
                <a:gd name="T31" fmla="*/ 766 h 1503"/>
                <a:gd name="T32" fmla="*/ 539 w 2296"/>
                <a:gd name="T33" fmla="*/ 652 h 1503"/>
                <a:gd name="T34" fmla="*/ 425 w 2296"/>
                <a:gd name="T35" fmla="*/ 652 h 1503"/>
                <a:gd name="T36" fmla="*/ 283 w 2296"/>
                <a:gd name="T37" fmla="*/ 681 h 1503"/>
                <a:gd name="T38" fmla="*/ 198 w 2296"/>
                <a:gd name="T39" fmla="*/ 624 h 1503"/>
                <a:gd name="T40" fmla="*/ 85 w 2296"/>
                <a:gd name="T41" fmla="*/ 681 h 1503"/>
                <a:gd name="T42" fmla="*/ 0 w 2296"/>
                <a:gd name="T43" fmla="*/ 794 h 1503"/>
                <a:gd name="T44" fmla="*/ 28 w 2296"/>
                <a:gd name="T45" fmla="*/ 908 h 1503"/>
                <a:gd name="T46" fmla="*/ 0 w 2296"/>
                <a:gd name="T47" fmla="*/ 1021 h 1503"/>
                <a:gd name="T48" fmla="*/ 113 w 2296"/>
                <a:gd name="T49" fmla="*/ 1049 h 1503"/>
                <a:gd name="T50" fmla="*/ 198 w 2296"/>
                <a:gd name="T51" fmla="*/ 1134 h 1503"/>
                <a:gd name="T52" fmla="*/ 170 w 2296"/>
                <a:gd name="T53" fmla="*/ 1248 h 1503"/>
                <a:gd name="T54" fmla="*/ 113 w 2296"/>
                <a:gd name="T55" fmla="*/ 1361 h 1503"/>
                <a:gd name="T56" fmla="*/ 255 w 2296"/>
                <a:gd name="T57" fmla="*/ 1333 h 1503"/>
                <a:gd name="T58" fmla="*/ 397 w 2296"/>
                <a:gd name="T59" fmla="*/ 1219 h 1503"/>
                <a:gd name="T60" fmla="*/ 482 w 2296"/>
                <a:gd name="T61" fmla="*/ 1191 h 1503"/>
                <a:gd name="T62" fmla="*/ 595 w 2296"/>
                <a:gd name="T63" fmla="*/ 1446 h 1503"/>
                <a:gd name="T64" fmla="*/ 794 w 2296"/>
                <a:gd name="T65" fmla="*/ 1446 h 1503"/>
                <a:gd name="T66" fmla="*/ 1020 w 2296"/>
                <a:gd name="T67" fmla="*/ 1418 h 1503"/>
                <a:gd name="T68" fmla="*/ 1219 w 2296"/>
                <a:gd name="T69" fmla="*/ 1361 h 1503"/>
                <a:gd name="T70" fmla="*/ 1219 w 2296"/>
                <a:gd name="T71" fmla="*/ 1304 h 1503"/>
                <a:gd name="T72" fmla="*/ 1304 w 2296"/>
                <a:gd name="T73" fmla="*/ 1361 h 1503"/>
                <a:gd name="T74" fmla="*/ 1361 w 2296"/>
                <a:gd name="T75" fmla="*/ 1333 h 1503"/>
                <a:gd name="T76" fmla="*/ 1502 w 2296"/>
                <a:gd name="T77" fmla="*/ 1361 h 1503"/>
                <a:gd name="T78" fmla="*/ 1616 w 2296"/>
                <a:gd name="T79" fmla="*/ 1163 h 1503"/>
                <a:gd name="T80" fmla="*/ 1843 w 2296"/>
                <a:gd name="T81" fmla="*/ 1021 h 1503"/>
                <a:gd name="T82" fmla="*/ 1928 w 2296"/>
                <a:gd name="T83" fmla="*/ 851 h 1503"/>
                <a:gd name="T84" fmla="*/ 2126 w 2296"/>
                <a:gd name="T85" fmla="*/ 851 h 1503"/>
                <a:gd name="T86" fmla="*/ 2239 w 2296"/>
                <a:gd name="T87" fmla="*/ 681 h 1503"/>
                <a:gd name="T88" fmla="*/ 2154 w 2296"/>
                <a:gd name="T89" fmla="*/ 596 h 1503"/>
                <a:gd name="T90" fmla="*/ 2211 w 2296"/>
                <a:gd name="T91" fmla="*/ 369 h 1503"/>
                <a:gd name="T92" fmla="*/ 2126 w 2296"/>
                <a:gd name="T93" fmla="*/ 256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503">
                  <a:moveTo>
                    <a:pt x="2126" y="256"/>
                  </a:moveTo>
                  <a:lnTo>
                    <a:pt x="2041" y="227"/>
                  </a:lnTo>
                  <a:lnTo>
                    <a:pt x="2041" y="170"/>
                  </a:lnTo>
                  <a:lnTo>
                    <a:pt x="2013" y="142"/>
                  </a:lnTo>
                  <a:lnTo>
                    <a:pt x="1928" y="170"/>
                  </a:lnTo>
                  <a:lnTo>
                    <a:pt x="1956" y="114"/>
                  </a:lnTo>
                  <a:lnTo>
                    <a:pt x="1899" y="0"/>
                  </a:lnTo>
                  <a:lnTo>
                    <a:pt x="1786" y="0"/>
                  </a:lnTo>
                  <a:lnTo>
                    <a:pt x="1701" y="57"/>
                  </a:lnTo>
                  <a:lnTo>
                    <a:pt x="1729" y="114"/>
                  </a:lnTo>
                  <a:lnTo>
                    <a:pt x="1758" y="199"/>
                  </a:lnTo>
                  <a:lnTo>
                    <a:pt x="1644" y="256"/>
                  </a:lnTo>
                  <a:lnTo>
                    <a:pt x="1559" y="199"/>
                  </a:lnTo>
                  <a:lnTo>
                    <a:pt x="1474" y="199"/>
                  </a:lnTo>
                  <a:lnTo>
                    <a:pt x="1474" y="284"/>
                  </a:lnTo>
                  <a:lnTo>
                    <a:pt x="1417" y="256"/>
                  </a:lnTo>
                  <a:lnTo>
                    <a:pt x="1389" y="284"/>
                  </a:lnTo>
                  <a:lnTo>
                    <a:pt x="1361" y="341"/>
                  </a:lnTo>
                  <a:lnTo>
                    <a:pt x="1247" y="369"/>
                  </a:lnTo>
                  <a:lnTo>
                    <a:pt x="1247" y="426"/>
                  </a:lnTo>
                  <a:lnTo>
                    <a:pt x="1332" y="426"/>
                  </a:lnTo>
                  <a:lnTo>
                    <a:pt x="1304" y="511"/>
                  </a:lnTo>
                  <a:lnTo>
                    <a:pt x="1304" y="539"/>
                  </a:lnTo>
                  <a:lnTo>
                    <a:pt x="1389" y="567"/>
                  </a:lnTo>
                  <a:lnTo>
                    <a:pt x="1332" y="596"/>
                  </a:lnTo>
                  <a:lnTo>
                    <a:pt x="1304" y="567"/>
                  </a:lnTo>
                  <a:lnTo>
                    <a:pt x="1219" y="681"/>
                  </a:lnTo>
                  <a:lnTo>
                    <a:pt x="1020" y="766"/>
                  </a:lnTo>
                  <a:lnTo>
                    <a:pt x="964" y="851"/>
                  </a:lnTo>
                  <a:lnTo>
                    <a:pt x="850" y="823"/>
                  </a:lnTo>
                  <a:lnTo>
                    <a:pt x="765" y="766"/>
                  </a:lnTo>
                  <a:lnTo>
                    <a:pt x="595" y="766"/>
                  </a:lnTo>
                  <a:lnTo>
                    <a:pt x="567" y="652"/>
                  </a:lnTo>
                  <a:lnTo>
                    <a:pt x="539" y="652"/>
                  </a:lnTo>
                  <a:lnTo>
                    <a:pt x="482" y="624"/>
                  </a:lnTo>
                  <a:lnTo>
                    <a:pt x="425" y="652"/>
                  </a:lnTo>
                  <a:lnTo>
                    <a:pt x="397" y="624"/>
                  </a:lnTo>
                  <a:lnTo>
                    <a:pt x="283" y="681"/>
                  </a:lnTo>
                  <a:lnTo>
                    <a:pt x="255" y="624"/>
                  </a:lnTo>
                  <a:lnTo>
                    <a:pt x="198" y="624"/>
                  </a:lnTo>
                  <a:lnTo>
                    <a:pt x="142" y="652"/>
                  </a:lnTo>
                  <a:lnTo>
                    <a:pt x="85" y="681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85" y="879"/>
                  </a:lnTo>
                  <a:lnTo>
                    <a:pt x="28" y="908"/>
                  </a:lnTo>
                  <a:lnTo>
                    <a:pt x="57" y="964"/>
                  </a:lnTo>
                  <a:lnTo>
                    <a:pt x="0" y="1021"/>
                  </a:lnTo>
                  <a:lnTo>
                    <a:pt x="57" y="1078"/>
                  </a:lnTo>
                  <a:lnTo>
                    <a:pt x="113" y="1049"/>
                  </a:lnTo>
                  <a:lnTo>
                    <a:pt x="198" y="1078"/>
                  </a:lnTo>
                  <a:lnTo>
                    <a:pt x="198" y="1134"/>
                  </a:lnTo>
                  <a:lnTo>
                    <a:pt x="227" y="1163"/>
                  </a:lnTo>
                  <a:lnTo>
                    <a:pt x="170" y="1248"/>
                  </a:lnTo>
                  <a:lnTo>
                    <a:pt x="170" y="1276"/>
                  </a:lnTo>
                  <a:lnTo>
                    <a:pt x="113" y="1361"/>
                  </a:lnTo>
                  <a:lnTo>
                    <a:pt x="198" y="1361"/>
                  </a:lnTo>
                  <a:lnTo>
                    <a:pt x="255" y="1333"/>
                  </a:lnTo>
                  <a:lnTo>
                    <a:pt x="340" y="1333"/>
                  </a:lnTo>
                  <a:lnTo>
                    <a:pt x="397" y="1219"/>
                  </a:lnTo>
                  <a:lnTo>
                    <a:pt x="453" y="1219"/>
                  </a:lnTo>
                  <a:lnTo>
                    <a:pt x="482" y="1191"/>
                  </a:lnTo>
                  <a:lnTo>
                    <a:pt x="595" y="1333"/>
                  </a:lnTo>
                  <a:lnTo>
                    <a:pt x="595" y="1446"/>
                  </a:lnTo>
                  <a:lnTo>
                    <a:pt x="652" y="1475"/>
                  </a:lnTo>
                  <a:lnTo>
                    <a:pt x="794" y="1446"/>
                  </a:lnTo>
                  <a:lnTo>
                    <a:pt x="907" y="1503"/>
                  </a:lnTo>
                  <a:lnTo>
                    <a:pt x="1020" y="1418"/>
                  </a:lnTo>
                  <a:lnTo>
                    <a:pt x="1191" y="1418"/>
                  </a:lnTo>
                  <a:lnTo>
                    <a:pt x="1219" y="1361"/>
                  </a:lnTo>
                  <a:lnTo>
                    <a:pt x="1247" y="1361"/>
                  </a:lnTo>
                  <a:lnTo>
                    <a:pt x="1219" y="1304"/>
                  </a:lnTo>
                  <a:lnTo>
                    <a:pt x="1247" y="1304"/>
                  </a:lnTo>
                  <a:lnTo>
                    <a:pt x="1304" y="1361"/>
                  </a:lnTo>
                  <a:lnTo>
                    <a:pt x="1332" y="1361"/>
                  </a:lnTo>
                  <a:lnTo>
                    <a:pt x="1361" y="1333"/>
                  </a:lnTo>
                  <a:lnTo>
                    <a:pt x="1417" y="1390"/>
                  </a:lnTo>
                  <a:lnTo>
                    <a:pt x="1502" y="1361"/>
                  </a:lnTo>
                  <a:lnTo>
                    <a:pt x="1559" y="1304"/>
                  </a:lnTo>
                  <a:lnTo>
                    <a:pt x="1616" y="1163"/>
                  </a:lnTo>
                  <a:lnTo>
                    <a:pt x="1729" y="1134"/>
                  </a:lnTo>
                  <a:lnTo>
                    <a:pt x="1843" y="1021"/>
                  </a:lnTo>
                  <a:lnTo>
                    <a:pt x="1984" y="1049"/>
                  </a:lnTo>
                  <a:lnTo>
                    <a:pt x="1928" y="851"/>
                  </a:lnTo>
                  <a:lnTo>
                    <a:pt x="2041" y="823"/>
                  </a:lnTo>
                  <a:lnTo>
                    <a:pt x="2126" y="851"/>
                  </a:lnTo>
                  <a:lnTo>
                    <a:pt x="2098" y="766"/>
                  </a:lnTo>
                  <a:lnTo>
                    <a:pt x="2239" y="681"/>
                  </a:lnTo>
                  <a:lnTo>
                    <a:pt x="2239" y="624"/>
                  </a:lnTo>
                  <a:lnTo>
                    <a:pt x="2154" y="596"/>
                  </a:lnTo>
                  <a:lnTo>
                    <a:pt x="2296" y="539"/>
                  </a:lnTo>
                  <a:lnTo>
                    <a:pt x="2211" y="369"/>
                  </a:lnTo>
                  <a:lnTo>
                    <a:pt x="2211" y="312"/>
                  </a:lnTo>
                  <a:lnTo>
                    <a:pt x="2126" y="2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6822DAFB-6209-4766-9276-937CEF31D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535"/>
              <a:ext cx="907" cy="595"/>
            </a:xfrm>
            <a:custGeom>
              <a:avLst/>
              <a:gdLst>
                <a:gd name="T0" fmla="*/ 0 w 907"/>
                <a:gd name="T1" fmla="*/ 368 h 595"/>
                <a:gd name="T2" fmla="*/ 57 w 907"/>
                <a:gd name="T3" fmla="*/ 311 h 595"/>
                <a:gd name="T4" fmla="*/ 113 w 907"/>
                <a:gd name="T5" fmla="*/ 283 h 595"/>
                <a:gd name="T6" fmla="*/ 170 w 907"/>
                <a:gd name="T7" fmla="*/ 141 h 595"/>
                <a:gd name="T8" fmla="*/ 397 w 907"/>
                <a:gd name="T9" fmla="*/ 85 h 595"/>
                <a:gd name="T10" fmla="*/ 510 w 907"/>
                <a:gd name="T11" fmla="*/ 28 h 595"/>
                <a:gd name="T12" fmla="*/ 538 w 907"/>
                <a:gd name="T13" fmla="*/ 56 h 595"/>
                <a:gd name="T14" fmla="*/ 567 w 907"/>
                <a:gd name="T15" fmla="*/ 0 h 595"/>
                <a:gd name="T16" fmla="*/ 595 w 907"/>
                <a:gd name="T17" fmla="*/ 56 h 595"/>
                <a:gd name="T18" fmla="*/ 652 w 907"/>
                <a:gd name="T19" fmla="*/ 56 h 595"/>
                <a:gd name="T20" fmla="*/ 680 w 907"/>
                <a:gd name="T21" fmla="*/ 113 h 595"/>
                <a:gd name="T22" fmla="*/ 765 w 907"/>
                <a:gd name="T23" fmla="*/ 141 h 595"/>
                <a:gd name="T24" fmla="*/ 765 w 907"/>
                <a:gd name="T25" fmla="*/ 170 h 595"/>
                <a:gd name="T26" fmla="*/ 850 w 907"/>
                <a:gd name="T27" fmla="*/ 170 h 595"/>
                <a:gd name="T28" fmla="*/ 822 w 907"/>
                <a:gd name="T29" fmla="*/ 255 h 595"/>
                <a:gd name="T30" fmla="*/ 822 w 907"/>
                <a:gd name="T31" fmla="*/ 283 h 595"/>
                <a:gd name="T32" fmla="*/ 907 w 907"/>
                <a:gd name="T33" fmla="*/ 311 h 595"/>
                <a:gd name="T34" fmla="*/ 850 w 907"/>
                <a:gd name="T35" fmla="*/ 340 h 595"/>
                <a:gd name="T36" fmla="*/ 822 w 907"/>
                <a:gd name="T37" fmla="*/ 311 h 595"/>
                <a:gd name="T38" fmla="*/ 737 w 907"/>
                <a:gd name="T39" fmla="*/ 425 h 595"/>
                <a:gd name="T40" fmla="*/ 538 w 907"/>
                <a:gd name="T41" fmla="*/ 510 h 595"/>
                <a:gd name="T42" fmla="*/ 482 w 907"/>
                <a:gd name="T43" fmla="*/ 595 h 595"/>
                <a:gd name="T44" fmla="*/ 368 w 907"/>
                <a:gd name="T45" fmla="*/ 567 h 595"/>
                <a:gd name="T46" fmla="*/ 283 w 907"/>
                <a:gd name="T47" fmla="*/ 510 h 595"/>
                <a:gd name="T48" fmla="*/ 113 w 907"/>
                <a:gd name="T49" fmla="*/ 510 h 595"/>
                <a:gd name="T50" fmla="*/ 85 w 907"/>
                <a:gd name="T51" fmla="*/ 396 h 595"/>
                <a:gd name="T52" fmla="*/ 57 w 907"/>
                <a:gd name="T53" fmla="*/ 396 h 595"/>
                <a:gd name="T54" fmla="*/ 0 w 907"/>
                <a:gd name="T55" fmla="*/ 36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595">
                  <a:moveTo>
                    <a:pt x="0" y="368"/>
                  </a:moveTo>
                  <a:lnTo>
                    <a:pt x="57" y="311"/>
                  </a:lnTo>
                  <a:lnTo>
                    <a:pt x="113" y="283"/>
                  </a:lnTo>
                  <a:lnTo>
                    <a:pt x="170" y="141"/>
                  </a:lnTo>
                  <a:lnTo>
                    <a:pt x="397" y="85"/>
                  </a:lnTo>
                  <a:lnTo>
                    <a:pt x="510" y="28"/>
                  </a:lnTo>
                  <a:lnTo>
                    <a:pt x="538" y="56"/>
                  </a:lnTo>
                  <a:lnTo>
                    <a:pt x="567" y="0"/>
                  </a:lnTo>
                  <a:lnTo>
                    <a:pt x="595" y="56"/>
                  </a:lnTo>
                  <a:lnTo>
                    <a:pt x="652" y="56"/>
                  </a:lnTo>
                  <a:lnTo>
                    <a:pt x="680" y="113"/>
                  </a:lnTo>
                  <a:lnTo>
                    <a:pt x="765" y="141"/>
                  </a:lnTo>
                  <a:lnTo>
                    <a:pt x="765" y="170"/>
                  </a:lnTo>
                  <a:lnTo>
                    <a:pt x="850" y="170"/>
                  </a:lnTo>
                  <a:lnTo>
                    <a:pt x="822" y="255"/>
                  </a:lnTo>
                  <a:lnTo>
                    <a:pt x="822" y="283"/>
                  </a:lnTo>
                  <a:lnTo>
                    <a:pt x="907" y="311"/>
                  </a:lnTo>
                  <a:lnTo>
                    <a:pt x="850" y="340"/>
                  </a:lnTo>
                  <a:lnTo>
                    <a:pt x="822" y="311"/>
                  </a:lnTo>
                  <a:lnTo>
                    <a:pt x="737" y="425"/>
                  </a:lnTo>
                  <a:lnTo>
                    <a:pt x="538" y="510"/>
                  </a:lnTo>
                  <a:lnTo>
                    <a:pt x="482" y="595"/>
                  </a:lnTo>
                  <a:lnTo>
                    <a:pt x="368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85" y="396"/>
                  </a:lnTo>
                  <a:lnTo>
                    <a:pt x="57" y="396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C6E52418-37C7-4BA4-B509-026602E2E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6583"/>
              <a:ext cx="652" cy="341"/>
            </a:xfrm>
            <a:custGeom>
              <a:avLst/>
              <a:gdLst>
                <a:gd name="T0" fmla="*/ 0 w 652"/>
                <a:gd name="T1" fmla="*/ 199 h 341"/>
                <a:gd name="T2" fmla="*/ 113 w 652"/>
                <a:gd name="T3" fmla="*/ 114 h 341"/>
                <a:gd name="T4" fmla="*/ 284 w 652"/>
                <a:gd name="T5" fmla="*/ 114 h 341"/>
                <a:gd name="T6" fmla="*/ 312 w 652"/>
                <a:gd name="T7" fmla="*/ 57 h 341"/>
                <a:gd name="T8" fmla="*/ 340 w 652"/>
                <a:gd name="T9" fmla="*/ 57 h 341"/>
                <a:gd name="T10" fmla="*/ 312 w 652"/>
                <a:gd name="T11" fmla="*/ 0 h 341"/>
                <a:gd name="T12" fmla="*/ 340 w 652"/>
                <a:gd name="T13" fmla="*/ 0 h 341"/>
                <a:gd name="T14" fmla="*/ 397 w 652"/>
                <a:gd name="T15" fmla="*/ 57 h 341"/>
                <a:gd name="T16" fmla="*/ 425 w 652"/>
                <a:gd name="T17" fmla="*/ 57 h 341"/>
                <a:gd name="T18" fmla="*/ 454 w 652"/>
                <a:gd name="T19" fmla="*/ 29 h 341"/>
                <a:gd name="T20" fmla="*/ 510 w 652"/>
                <a:gd name="T21" fmla="*/ 86 h 341"/>
                <a:gd name="T22" fmla="*/ 595 w 652"/>
                <a:gd name="T23" fmla="*/ 57 h 341"/>
                <a:gd name="T24" fmla="*/ 652 w 652"/>
                <a:gd name="T25" fmla="*/ 114 h 341"/>
                <a:gd name="T26" fmla="*/ 595 w 652"/>
                <a:gd name="T27" fmla="*/ 199 h 341"/>
                <a:gd name="T28" fmla="*/ 510 w 652"/>
                <a:gd name="T29" fmla="*/ 227 h 341"/>
                <a:gd name="T30" fmla="*/ 369 w 652"/>
                <a:gd name="T31" fmla="*/ 341 h 341"/>
                <a:gd name="T32" fmla="*/ 369 w 652"/>
                <a:gd name="T33" fmla="*/ 284 h 341"/>
                <a:gd name="T34" fmla="*/ 255 w 652"/>
                <a:gd name="T35" fmla="*/ 284 h 341"/>
                <a:gd name="T36" fmla="*/ 113 w 652"/>
                <a:gd name="T37" fmla="*/ 284 h 341"/>
                <a:gd name="T38" fmla="*/ 28 w 652"/>
                <a:gd name="T39" fmla="*/ 256 h 341"/>
                <a:gd name="T40" fmla="*/ 0 w 652"/>
                <a:gd name="T41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341">
                  <a:moveTo>
                    <a:pt x="0" y="199"/>
                  </a:moveTo>
                  <a:lnTo>
                    <a:pt x="113" y="114"/>
                  </a:lnTo>
                  <a:lnTo>
                    <a:pt x="284" y="114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510" y="86"/>
                  </a:lnTo>
                  <a:lnTo>
                    <a:pt x="595" y="57"/>
                  </a:lnTo>
                  <a:lnTo>
                    <a:pt x="652" y="114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369" y="341"/>
                  </a:lnTo>
                  <a:lnTo>
                    <a:pt x="369" y="284"/>
                  </a:lnTo>
                  <a:lnTo>
                    <a:pt x="255" y="284"/>
                  </a:lnTo>
                  <a:lnTo>
                    <a:pt x="113" y="284"/>
                  </a:lnTo>
                  <a:lnTo>
                    <a:pt x="28" y="256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2FDA16F7-9D0E-4BCA-9203-49F70A991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5960"/>
              <a:ext cx="2551" cy="1899"/>
            </a:xfrm>
            <a:custGeom>
              <a:avLst/>
              <a:gdLst>
                <a:gd name="T0" fmla="*/ 141 w 2551"/>
                <a:gd name="T1" fmla="*/ 680 h 1899"/>
                <a:gd name="T2" fmla="*/ 283 w 2551"/>
                <a:gd name="T3" fmla="*/ 652 h 1899"/>
                <a:gd name="T4" fmla="*/ 396 w 2551"/>
                <a:gd name="T5" fmla="*/ 538 h 1899"/>
                <a:gd name="T6" fmla="*/ 538 w 2551"/>
                <a:gd name="T7" fmla="*/ 652 h 1899"/>
                <a:gd name="T8" fmla="*/ 595 w 2551"/>
                <a:gd name="T9" fmla="*/ 794 h 1899"/>
                <a:gd name="T10" fmla="*/ 850 w 2551"/>
                <a:gd name="T11" fmla="*/ 822 h 1899"/>
                <a:gd name="T12" fmla="*/ 963 w 2551"/>
                <a:gd name="T13" fmla="*/ 907 h 1899"/>
                <a:gd name="T14" fmla="*/ 1219 w 2551"/>
                <a:gd name="T15" fmla="*/ 964 h 1899"/>
                <a:gd name="T16" fmla="*/ 1445 w 2551"/>
                <a:gd name="T17" fmla="*/ 822 h 1899"/>
                <a:gd name="T18" fmla="*/ 1445 w 2551"/>
                <a:gd name="T19" fmla="*/ 680 h 1899"/>
                <a:gd name="T20" fmla="*/ 1559 w 2551"/>
                <a:gd name="T21" fmla="*/ 482 h 1899"/>
                <a:gd name="T22" fmla="*/ 1786 w 2551"/>
                <a:gd name="T23" fmla="*/ 340 h 1899"/>
                <a:gd name="T24" fmla="*/ 1871 w 2551"/>
                <a:gd name="T25" fmla="*/ 170 h 1899"/>
                <a:gd name="T26" fmla="*/ 2069 w 2551"/>
                <a:gd name="T27" fmla="*/ 170 h 1899"/>
                <a:gd name="T28" fmla="*/ 2182 w 2551"/>
                <a:gd name="T29" fmla="*/ 0 h 1899"/>
                <a:gd name="T30" fmla="*/ 2182 w 2551"/>
                <a:gd name="T31" fmla="*/ 85 h 1899"/>
                <a:gd name="T32" fmla="*/ 2239 w 2551"/>
                <a:gd name="T33" fmla="*/ 113 h 1899"/>
                <a:gd name="T34" fmla="*/ 2239 w 2551"/>
                <a:gd name="T35" fmla="*/ 227 h 1899"/>
                <a:gd name="T36" fmla="*/ 2353 w 2551"/>
                <a:gd name="T37" fmla="*/ 255 h 1899"/>
                <a:gd name="T38" fmla="*/ 2438 w 2551"/>
                <a:gd name="T39" fmla="*/ 340 h 1899"/>
                <a:gd name="T40" fmla="*/ 2494 w 2551"/>
                <a:gd name="T41" fmla="*/ 510 h 1899"/>
                <a:gd name="T42" fmla="*/ 2466 w 2551"/>
                <a:gd name="T43" fmla="*/ 680 h 1899"/>
                <a:gd name="T44" fmla="*/ 2523 w 2551"/>
                <a:gd name="T45" fmla="*/ 850 h 1899"/>
                <a:gd name="T46" fmla="*/ 2523 w 2551"/>
                <a:gd name="T47" fmla="*/ 1077 h 1899"/>
                <a:gd name="T48" fmla="*/ 2438 w 2551"/>
                <a:gd name="T49" fmla="*/ 1219 h 1899"/>
                <a:gd name="T50" fmla="*/ 2381 w 2551"/>
                <a:gd name="T51" fmla="*/ 1276 h 1899"/>
                <a:gd name="T52" fmla="*/ 2466 w 2551"/>
                <a:gd name="T53" fmla="*/ 1417 h 1899"/>
                <a:gd name="T54" fmla="*/ 2409 w 2551"/>
                <a:gd name="T55" fmla="*/ 1616 h 1899"/>
                <a:gd name="T56" fmla="*/ 2353 w 2551"/>
                <a:gd name="T57" fmla="*/ 1644 h 1899"/>
                <a:gd name="T58" fmla="*/ 2268 w 2551"/>
                <a:gd name="T59" fmla="*/ 1786 h 1899"/>
                <a:gd name="T60" fmla="*/ 2211 w 2551"/>
                <a:gd name="T61" fmla="*/ 1701 h 1899"/>
                <a:gd name="T62" fmla="*/ 2154 w 2551"/>
                <a:gd name="T63" fmla="*/ 1672 h 1899"/>
                <a:gd name="T64" fmla="*/ 2041 w 2551"/>
                <a:gd name="T65" fmla="*/ 1587 h 1899"/>
                <a:gd name="T66" fmla="*/ 1956 w 2551"/>
                <a:gd name="T67" fmla="*/ 1531 h 1899"/>
                <a:gd name="T68" fmla="*/ 1871 w 2551"/>
                <a:gd name="T69" fmla="*/ 1672 h 1899"/>
                <a:gd name="T70" fmla="*/ 1757 w 2551"/>
                <a:gd name="T71" fmla="*/ 1672 h 1899"/>
                <a:gd name="T72" fmla="*/ 1729 w 2551"/>
                <a:gd name="T73" fmla="*/ 1814 h 1899"/>
                <a:gd name="T74" fmla="*/ 1644 w 2551"/>
                <a:gd name="T75" fmla="*/ 1899 h 1899"/>
                <a:gd name="T76" fmla="*/ 1559 w 2551"/>
                <a:gd name="T77" fmla="*/ 1786 h 1899"/>
                <a:gd name="T78" fmla="*/ 1417 w 2551"/>
                <a:gd name="T79" fmla="*/ 1757 h 1899"/>
                <a:gd name="T80" fmla="*/ 1304 w 2551"/>
                <a:gd name="T81" fmla="*/ 1587 h 1899"/>
                <a:gd name="T82" fmla="*/ 1247 w 2551"/>
                <a:gd name="T83" fmla="*/ 1531 h 1899"/>
                <a:gd name="T84" fmla="*/ 1190 w 2551"/>
                <a:gd name="T85" fmla="*/ 1474 h 1899"/>
                <a:gd name="T86" fmla="*/ 1275 w 2551"/>
                <a:gd name="T87" fmla="*/ 1446 h 1899"/>
                <a:gd name="T88" fmla="*/ 1332 w 2551"/>
                <a:gd name="T89" fmla="*/ 1332 h 1899"/>
                <a:gd name="T90" fmla="*/ 1190 w 2551"/>
                <a:gd name="T91" fmla="*/ 1304 h 1899"/>
                <a:gd name="T92" fmla="*/ 1020 w 2551"/>
                <a:gd name="T93" fmla="*/ 1276 h 1899"/>
                <a:gd name="T94" fmla="*/ 907 w 2551"/>
                <a:gd name="T95" fmla="*/ 1276 h 1899"/>
                <a:gd name="T96" fmla="*/ 708 w 2551"/>
                <a:gd name="T97" fmla="*/ 1276 h 1899"/>
                <a:gd name="T98" fmla="*/ 623 w 2551"/>
                <a:gd name="T99" fmla="*/ 1134 h 1899"/>
                <a:gd name="T100" fmla="*/ 510 w 2551"/>
                <a:gd name="T101" fmla="*/ 1077 h 1899"/>
                <a:gd name="T102" fmla="*/ 198 w 2551"/>
                <a:gd name="T103" fmla="*/ 907 h 1899"/>
                <a:gd name="T104" fmla="*/ 0 w 2551"/>
                <a:gd name="T105" fmla="*/ 822 h 1899"/>
                <a:gd name="T106" fmla="*/ 56 w 2551"/>
                <a:gd name="T107" fmla="*/ 680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51" h="1899">
                  <a:moveTo>
                    <a:pt x="56" y="680"/>
                  </a:moveTo>
                  <a:lnTo>
                    <a:pt x="141" y="680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40" y="538"/>
                  </a:lnTo>
                  <a:lnTo>
                    <a:pt x="396" y="538"/>
                  </a:lnTo>
                  <a:lnTo>
                    <a:pt x="425" y="510"/>
                  </a:lnTo>
                  <a:lnTo>
                    <a:pt x="538" y="652"/>
                  </a:lnTo>
                  <a:lnTo>
                    <a:pt x="538" y="765"/>
                  </a:lnTo>
                  <a:lnTo>
                    <a:pt x="595" y="794"/>
                  </a:lnTo>
                  <a:lnTo>
                    <a:pt x="737" y="765"/>
                  </a:lnTo>
                  <a:lnTo>
                    <a:pt x="850" y="822"/>
                  </a:lnTo>
                  <a:lnTo>
                    <a:pt x="878" y="879"/>
                  </a:lnTo>
                  <a:lnTo>
                    <a:pt x="963" y="907"/>
                  </a:lnTo>
                  <a:lnTo>
                    <a:pt x="1219" y="907"/>
                  </a:lnTo>
                  <a:lnTo>
                    <a:pt x="1219" y="964"/>
                  </a:lnTo>
                  <a:lnTo>
                    <a:pt x="1360" y="850"/>
                  </a:lnTo>
                  <a:lnTo>
                    <a:pt x="1445" y="822"/>
                  </a:lnTo>
                  <a:lnTo>
                    <a:pt x="1502" y="737"/>
                  </a:lnTo>
                  <a:lnTo>
                    <a:pt x="1445" y="680"/>
                  </a:lnTo>
                  <a:lnTo>
                    <a:pt x="1502" y="623"/>
                  </a:lnTo>
                  <a:lnTo>
                    <a:pt x="1559" y="482"/>
                  </a:lnTo>
                  <a:lnTo>
                    <a:pt x="1672" y="453"/>
                  </a:lnTo>
                  <a:lnTo>
                    <a:pt x="1786" y="340"/>
                  </a:lnTo>
                  <a:lnTo>
                    <a:pt x="1927" y="368"/>
                  </a:lnTo>
                  <a:lnTo>
                    <a:pt x="1871" y="170"/>
                  </a:lnTo>
                  <a:lnTo>
                    <a:pt x="1984" y="142"/>
                  </a:lnTo>
                  <a:lnTo>
                    <a:pt x="2069" y="170"/>
                  </a:lnTo>
                  <a:lnTo>
                    <a:pt x="2041" y="85"/>
                  </a:lnTo>
                  <a:lnTo>
                    <a:pt x="2182" y="0"/>
                  </a:lnTo>
                  <a:lnTo>
                    <a:pt x="2211" y="56"/>
                  </a:lnTo>
                  <a:lnTo>
                    <a:pt x="2182" y="85"/>
                  </a:lnTo>
                  <a:lnTo>
                    <a:pt x="2182" y="142"/>
                  </a:lnTo>
                  <a:lnTo>
                    <a:pt x="2239" y="113"/>
                  </a:lnTo>
                  <a:lnTo>
                    <a:pt x="2268" y="170"/>
                  </a:lnTo>
                  <a:lnTo>
                    <a:pt x="2239" y="227"/>
                  </a:lnTo>
                  <a:lnTo>
                    <a:pt x="2296" y="255"/>
                  </a:lnTo>
                  <a:lnTo>
                    <a:pt x="2353" y="255"/>
                  </a:lnTo>
                  <a:lnTo>
                    <a:pt x="2438" y="283"/>
                  </a:lnTo>
                  <a:lnTo>
                    <a:pt x="2438" y="340"/>
                  </a:lnTo>
                  <a:lnTo>
                    <a:pt x="2523" y="425"/>
                  </a:lnTo>
                  <a:lnTo>
                    <a:pt x="2494" y="510"/>
                  </a:lnTo>
                  <a:lnTo>
                    <a:pt x="2438" y="567"/>
                  </a:lnTo>
                  <a:lnTo>
                    <a:pt x="2466" y="680"/>
                  </a:lnTo>
                  <a:lnTo>
                    <a:pt x="2438" y="794"/>
                  </a:lnTo>
                  <a:lnTo>
                    <a:pt x="2523" y="850"/>
                  </a:lnTo>
                  <a:lnTo>
                    <a:pt x="2551" y="964"/>
                  </a:lnTo>
                  <a:lnTo>
                    <a:pt x="2523" y="1077"/>
                  </a:lnTo>
                  <a:lnTo>
                    <a:pt x="2523" y="1162"/>
                  </a:lnTo>
                  <a:lnTo>
                    <a:pt x="2438" y="1219"/>
                  </a:lnTo>
                  <a:lnTo>
                    <a:pt x="2466" y="1276"/>
                  </a:lnTo>
                  <a:lnTo>
                    <a:pt x="2381" y="1276"/>
                  </a:lnTo>
                  <a:lnTo>
                    <a:pt x="2381" y="1361"/>
                  </a:lnTo>
                  <a:lnTo>
                    <a:pt x="2466" y="1417"/>
                  </a:lnTo>
                  <a:lnTo>
                    <a:pt x="2381" y="1474"/>
                  </a:lnTo>
                  <a:lnTo>
                    <a:pt x="2409" y="1616"/>
                  </a:lnTo>
                  <a:lnTo>
                    <a:pt x="2296" y="1559"/>
                  </a:lnTo>
                  <a:lnTo>
                    <a:pt x="2353" y="1644"/>
                  </a:lnTo>
                  <a:lnTo>
                    <a:pt x="2324" y="1701"/>
                  </a:lnTo>
                  <a:lnTo>
                    <a:pt x="2268" y="1786"/>
                  </a:lnTo>
                  <a:lnTo>
                    <a:pt x="2239" y="1701"/>
                  </a:lnTo>
                  <a:lnTo>
                    <a:pt x="2211" y="1701"/>
                  </a:lnTo>
                  <a:lnTo>
                    <a:pt x="2182" y="1644"/>
                  </a:lnTo>
                  <a:lnTo>
                    <a:pt x="2154" y="1672"/>
                  </a:lnTo>
                  <a:lnTo>
                    <a:pt x="2126" y="1616"/>
                  </a:lnTo>
                  <a:lnTo>
                    <a:pt x="2041" y="1587"/>
                  </a:lnTo>
                  <a:lnTo>
                    <a:pt x="1984" y="1616"/>
                  </a:lnTo>
                  <a:lnTo>
                    <a:pt x="1956" y="1531"/>
                  </a:lnTo>
                  <a:lnTo>
                    <a:pt x="1899" y="1531"/>
                  </a:lnTo>
                  <a:lnTo>
                    <a:pt x="1871" y="1672"/>
                  </a:lnTo>
                  <a:lnTo>
                    <a:pt x="1814" y="1644"/>
                  </a:lnTo>
                  <a:lnTo>
                    <a:pt x="1757" y="1672"/>
                  </a:lnTo>
                  <a:lnTo>
                    <a:pt x="1729" y="1757"/>
                  </a:lnTo>
                  <a:lnTo>
                    <a:pt x="1729" y="1814"/>
                  </a:lnTo>
                  <a:lnTo>
                    <a:pt x="1644" y="1842"/>
                  </a:lnTo>
                  <a:lnTo>
                    <a:pt x="1644" y="1899"/>
                  </a:lnTo>
                  <a:lnTo>
                    <a:pt x="1559" y="1871"/>
                  </a:lnTo>
                  <a:lnTo>
                    <a:pt x="1559" y="1786"/>
                  </a:lnTo>
                  <a:lnTo>
                    <a:pt x="1474" y="1729"/>
                  </a:lnTo>
                  <a:lnTo>
                    <a:pt x="1417" y="1757"/>
                  </a:lnTo>
                  <a:lnTo>
                    <a:pt x="1304" y="1701"/>
                  </a:lnTo>
                  <a:lnTo>
                    <a:pt x="1304" y="1587"/>
                  </a:lnTo>
                  <a:lnTo>
                    <a:pt x="1275" y="1587"/>
                  </a:lnTo>
                  <a:lnTo>
                    <a:pt x="1247" y="1531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75" y="1502"/>
                  </a:lnTo>
                  <a:lnTo>
                    <a:pt x="1275" y="1446"/>
                  </a:lnTo>
                  <a:lnTo>
                    <a:pt x="1332" y="1446"/>
                  </a:lnTo>
                  <a:lnTo>
                    <a:pt x="1332" y="1332"/>
                  </a:lnTo>
                  <a:lnTo>
                    <a:pt x="1275" y="1304"/>
                  </a:lnTo>
                  <a:lnTo>
                    <a:pt x="1190" y="1304"/>
                  </a:lnTo>
                  <a:lnTo>
                    <a:pt x="1162" y="1247"/>
                  </a:lnTo>
                  <a:lnTo>
                    <a:pt x="1020" y="1276"/>
                  </a:lnTo>
                  <a:lnTo>
                    <a:pt x="963" y="1304"/>
                  </a:lnTo>
                  <a:lnTo>
                    <a:pt x="907" y="1276"/>
                  </a:lnTo>
                  <a:lnTo>
                    <a:pt x="765" y="1332"/>
                  </a:lnTo>
                  <a:lnTo>
                    <a:pt x="708" y="1276"/>
                  </a:lnTo>
                  <a:lnTo>
                    <a:pt x="708" y="1219"/>
                  </a:lnTo>
                  <a:lnTo>
                    <a:pt x="623" y="1134"/>
                  </a:lnTo>
                  <a:lnTo>
                    <a:pt x="538" y="1105"/>
                  </a:lnTo>
                  <a:lnTo>
                    <a:pt x="510" y="1077"/>
                  </a:lnTo>
                  <a:lnTo>
                    <a:pt x="425" y="1077"/>
                  </a:lnTo>
                  <a:lnTo>
                    <a:pt x="198" y="907"/>
                  </a:lnTo>
                  <a:lnTo>
                    <a:pt x="28" y="935"/>
                  </a:lnTo>
                  <a:lnTo>
                    <a:pt x="0" y="822"/>
                  </a:lnTo>
                  <a:lnTo>
                    <a:pt x="0" y="737"/>
                  </a:lnTo>
                  <a:lnTo>
                    <a:pt x="56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3A49BC7C-37A6-4DBF-8A06-698AA8CF1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4202"/>
              <a:ext cx="1559" cy="1673"/>
            </a:xfrm>
            <a:custGeom>
              <a:avLst/>
              <a:gdLst>
                <a:gd name="T0" fmla="*/ 1389 w 1559"/>
                <a:gd name="T1" fmla="*/ 482 h 1673"/>
                <a:gd name="T2" fmla="*/ 1304 w 1559"/>
                <a:gd name="T3" fmla="*/ 482 h 1673"/>
                <a:gd name="T4" fmla="*/ 907 w 1559"/>
                <a:gd name="T5" fmla="*/ 142 h 1673"/>
                <a:gd name="T6" fmla="*/ 652 w 1559"/>
                <a:gd name="T7" fmla="*/ 0 h 1673"/>
                <a:gd name="T8" fmla="*/ 595 w 1559"/>
                <a:gd name="T9" fmla="*/ 85 h 1673"/>
                <a:gd name="T10" fmla="*/ 482 w 1559"/>
                <a:gd name="T11" fmla="*/ 397 h 1673"/>
                <a:gd name="T12" fmla="*/ 283 w 1559"/>
                <a:gd name="T13" fmla="*/ 567 h 1673"/>
                <a:gd name="T14" fmla="*/ 56 w 1559"/>
                <a:gd name="T15" fmla="*/ 624 h 1673"/>
                <a:gd name="T16" fmla="*/ 0 w 1559"/>
                <a:gd name="T17" fmla="*/ 766 h 1673"/>
                <a:gd name="T18" fmla="*/ 56 w 1559"/>
                <a:gd name="T19" fmla="*/ 907 h 1673"/>
                <a:gd name="T20" fmla="*/ 113 w 1559"/>
                <a:gd name="T21" fmla="*/ 964 h 1673"/>
                <a:gd name="T22" fmla="*/ 170 w 1559"/>
                <a:gd name="T23" fmla="*/ 1106 h 1673"/>
                <a:gd name="T24" fmla="*/ 170 w 1559"/>
                <a:gd name="T25" fmla="*/ 1191 h 1673"/>
                <a:gd name="T26" fmla="*/ 255 w 1559"/>
                <a:gd name="T27" fmla="*/ 1276 h 1673"/>
                <a:gd name="T28" fmla="*/ 283 w 1559"/>
                <a:gd name="T29" fmla="*/ 1389 h 1673"/>
                <a:gd name="T30" fmla="*/ 368 w 1559"/>
                <a:gd name="T31" fmla="*/ 1616 h 1673"/>
                <a:gd name="T32" fmla="*/ 482 w 1559"/>
                <a:gd name="T33" fmla="*/ 1616 h 1673"/>
                <a:gd name="T34" fmla="*/ 623 w 1559"/>
                <a:gd name="T35" fmla="*/ 1559 h 1673"/>
                <a:gd name="T36" fmla="*/ 595 w 1559"/>
                <a:gd name="T37" fmla="*/ 1474 h 1673"/>
                <a:gd name="T38" fmla="*/ 680 w 1559"/>
                <a:gd name="T39" fmla="*/ 1446 h 1673"/>
                <a:gd name="T40" fmla="*/ 765 w 1559"/>
                <a:gd name="T41" fmla="*/ 1389 h 1673"/>
                <a:gd name="T42" fmla="*/ 850 w 1559"/>
                <a:gd name="T43" fmla="*/ 1389 h 1673"/>
                <a:gd name="T44" fmla="*/ 907 w 1559"/>
                <a:gd name="T45" fmla="*/ 1333 h 1673"/>
                <a:gd name="T46" fmla="*/ 1020 w 1559"/>
                <a:gd name="T47" fmla="*/ 1389 h 1673"/>
                <a:gd name="T48" fmla="*/ 1134 w 1559"/>
                <a:gd name="T49" fmla="*/ 1389 h 1673"/>
                <a:gd name="T50" fmla="*/ 1247 w 1559"/>
                <a:gd name="T51" fmla="*/ 1418 h 1673"/>
                <a:gd name="T52" fmla="*/ 1304 w 1559"/>
                <a:gd name="T53" fmla="*/ 1361 h 1673"/>
                <a:gd name="T54" fmla="*/ 1360 w 1559"/>
                <a:gd name="T55" fmla="*/ 1333 h 1673"/>
                <a:gd name="T56" fmla="*/ 1389 w 1559"/>
                <a:gd name="T57" fmla="*/ 1276 h 1673"/>
                <a:gd name="T58" fmla="*/ 1389 w 1559"/>
                <a:gd name="T59" fmla="*/ 1077 h 1673"/>
                <a:gd name="T60" fmla="*/ 1247 w 1559"/>
                <a:gd name="T61" fmla="*/ 1049 h 1673"/>
                <a:gd name="T62" fmla="*/ 1247 w 1559"/>
                <a:gd name="T63" fmla="*/ 907 h 1673"/>
                <a:gd name="T64" fmla="*/ 1304 w 1559"/>
                <a:gd name="T65" fmla="*/ 737 h 1673"/>
                <a:gd name="T66" fmla="*/ 1360 w 1559"/>
                <a:gd name="T67" fmla="*/ 652 h 1673"/>
                <a:gd name="T68" fmla="*/ 1531 w 1559"/>
                <a:gd name="T69" fmla="*/ 652 h 1673"/>
                <a:gd name="T70" fmla="*/ 1531 w 1559"/>
                <a:gd name="T71" fmla="*/ 595 h 1673"/>
                <a:gd name="T72" fmla="*/ 1474 w 1559"/>
                <a:gd name="T73" fmla="*/ 51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59" h="1673">
                  <a:moveTo>
                    <a:pt x="1474" y="510"/>
                  </a:moveTo>
                  <a:lnTo>
                    <a:pt x="1389" y="482"/>
                  </a:lnTo>
                  <a:lnTo>
                    <a:pt x="1332" y="539"/>
                  </a:lnTo>
                  <a:lnTo>
                    <a:pt x="1304" y="482"/>
                  </a:lnTo>
                  <a:lnTo>
                    <a:pt x="1162" y="454"/>
                  </a:lnTo>
                  <a:lnTo>
                    <a:pt x="907" y="142"/>
                  </a:lnTo>
                  <a:lnTo>
                    <a:pt x="765" y="142"/>
                  </a:lnTo>
                  <a:lnTo>
                    <a:pt x="652" y="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453" y="227"/>
                  </a:lnTo>
                  <a:lnTo>
                    <a:pt x="482" y="397"/>
                  </a:lnTo>
                  <a:lnTo>
                    <a:pt x="311" y="482"/>
                  </a:lnTo>
                  <a:lnTo>
                    <a:pt x="283" y="567"/>
                  </a:lnTo>
                  <a:lnTo>
                    <a:pt x="141" y="624"/>
                  </a:lnTo>
                  <a:lnTo>
                    <a:pt x="56" y="624"/>
                  </a:lnTo>
                  <a:lnTo>
                    <a:pt x="56" y="709"/>
                  </a:lnTo>
                  <a:lnTo>
                    <a:pt x="0" y="766"/>
                  </a:lnTo>
                  <a:lnTo>
                    <a:pt x="0" y="879"/>
                  </a:lnTo>
                  <a:lnTo>
                    <a:pt x="56" y="907"/>
                  </a:lnTo>
                  <a:lnTo>
                    <a:pt x="85" y="907"/>
                  </a:lnTo>
                  <a:lnTo>
                    <a:pt x="113" y="964"/>
                  </a:lnTo>
                  <a:lnTo>
                    <a:pt x="85" y="992"/>
                  </a:lnTo>
                  <a:lnTo>
                    <a:pt x="170" y="1106"/>
                  </a:lnTo>
                  <a:lnTo>
                    <a:pt x="141" y="1134"/>
                  </a:lnTo>
                  <a:lnTo>
                    <a:pt x="170" y="1191"/>
                  </a:lnTo>
                  <a:lnTo>
                    <a:pt x="255" y="1219"/>
                  </a:lnTo>
                  <a:lnTo>
                    <a:pt x="255" y="1276"/>
                  </a:lnTo>
                  <a:lnTo>
                    <a:pt x="198" y="1333"/>
                  </a:lnTo>
                  <a:lnTo>
                    <a:pt x="283" y="1389"/>
                  </a:lnTo>
                  <a:lnTo>
                    <a:pt x="280" y="1444"/>
                  </a:lnTo>
                  <a:lnTo>
                    <a:pt x="368" y="1616"/>
                  </a:lnTo>
                  <a:lnTo>
                    <a:pt x="482" y="1673"/>
                  </a:lnTo>
                  <a:lnTo>
                    <a:pt x="482" y="1616"/>
                  </a:lnTo>
                  <a:lnTo>
                    <a:pt x="538" y="1616"/>
                  </a:lnTo>
                  <a:lnTo>
                    <a:pt x="623" y="1559"/>
                  </a:lnTo>
                  <a:lnTo>
                    <a:pt x="623" y="1503"/>
                  </a:lnTo>
                  <a:lnTo>
                    <a:pt x="595" y="1474"/>
                  </a:lnTo>
                  <a:lnTo>
                    <a:pt x="680" y="1418"/>
                  </a:lnTo>
                  <a:lnTo>
                    <a:pt x="680" y="1446"/>
                  </a:lnTo>
                  <a:lnTo>
                    <a:pt x="765" y="1418"/>
                  </a:lnTo>
                  <a:lnTo>
                    <a:pt x="765" y="1389"/>
                  </a:lnTo>
                  <a:lnTo>
                    <a:pt x="850" y="1418"/>
                  </a:lnTo>
                  <a:lnTo>
                    <a:pt x="850" y="1389"/>
                  </a:lnTo>
                  <a:lnTo>
                    <a:pt x="878" y="1389"/>
                  </a:lnTo>
                  <a:lnTo>
                    <a:pt x="907" y="1333"/>
                  </a:lnTo>
                  <a:lnTo>
                    <a:pt x="964" y="1333"/>
                  </a:lnTo>
                  <a:lnTo>
                    <a:pt x="1020" y="1389"/>
                  </a:lnTo>
                  <a:lnTo>
                    <a:pt x="1049" y="1361"/>
                  </a:lnTo>
                  <a:lnTo>
                    <a:pt x="1134" y="1389"/>
                  </a:lnTo>
                  <a:lnTo>
                    <a:pt x="1162" y="1361"/>
                  </a:lnTo>
                  <a:lnTo>
                    <a:pt x="1247" y="1418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333"/>
                  </a:lnTo>
                  <a:lnTo>
                    <a:pt x="1360" y="1333"/>
                  </a:lnTo>
                  <a:lnTo>
                    <a:pt x="1389" y="1304"/>
                  </a:lnTo>
                  <a:lnTo>
                    <a:pt x="1389" y="1276"/>
                  </a:lnTo>
                  <a:lnTo>
                    <a:pt x="1332" y="1162"/>
                  </a:lnTo>
                  <a:lnTo>
                    <a:pt x="1389" y="1077"/>
                  </a:lnTo>
                  <a:lnTo>
                    <a:pt x="1304" y="1077"/>
                  </a:lnTo>
                  <a:lnTo>
                    <a:pt x="1247" y="1049"/>
                  </a:lnTo>
                  <a:lnTo>
                    <a:pt x="1275" y="1021"/>
                  </a:lnTo>
                  <a:lnTo>
                    <a:pt x="1247" y="907"/>
                  </a:lnTo>
                  <a:lnTo>
                    <a:pt x="1275" y="737"/>
                  </a:lnTo>
                  <a:lnTo>
                    <a:pt x="1304" y="737"/>
                  </a:lnTo>
                  <a:lnTo>
                    <a:pt x="1304" y="680"/>
                  </a:lnTo>
                  <a:lnTo>
                    <a:pt x="1360" y="652"/>
                  </a:lnTo>
                  <a:lnTo>
                    <a:pt x="1474" y="680"/>
                  </a:lnTo>
                  <a:lnTo>
                    <a:pt x="1531" y="652"/>
                  </a:lnTo>
                  <a:lnTo>
                    <a:pt x="1559" y="624"/>
                  </a:lnTo>
                  <a:lnTo>
                    <a:pt x="1531" y="595"/>
                  </a:lnTo>
                  <a:lnTo>
                    <a:pt x="1474" y="595"/>
                  </a:lnTo>
                  <a:lnTo>
                    <a:pt x="1474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B578F69A-6567-4485-94A6-07216A90B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6130"/>
              <a:ext cx="907" cy="822"/>
            </a:xfrm>
            <a:custGeom>
              <a:avLst/>
              <a:gdLst>
                <a:gd name="T0" fmla="*/ 0 w 907"/>
                <a:gd name="T1" fmla="*/ 113 h 822"/>
                <a:gd name="T2" fmla="*/ 0 w 907"/>
                <a:gd name="T3" fmla="*/ 170 h 822"/>
                <a:gd name="T4" fmla="*/ 85 w 907"/>
                <a:gd name="T5" fmla="*/ 255 h 822"/>
                <a:gd name="T6" fmla="*/ 56 w 907"/>
                <a:gd name="T7" fmla="*/ 340 h 822"/>
                <a:gd name="T8" fmla="*/ 0 w 907"/>
                <a:gd name="T9" fmla="*/ 397 h 822"/>
                <a:gd name="T10" fmla="*/ 28 w 907"/>
                <a:gd name="T11" fmla="*/ 539 h 822"/>
                <a:gd name="T12" fmla="*/ 0 w 907"/>
                <a:gd name="T13" fmla="*/ 624 h 822"/>
                <a:gd name="T14" fmla="*/ 85 w 907"/>
                <a:gd name="T15" fmla="*/ 680 h 822"/>
                <a:gd name="T16" fmla="*/ 85 w 907"/>
                <a:gd name="T17" fmla="*/ 595 h 822"/>
                <a:gd name="T18" fmla="*/ 170 w 907"/>
                <a:gd name="T19" fmla="*/ 567 h 822"/>
                <a:gd name="T20" fmla="*/ 198 w 907"/>
                <a:gd name="T21" fmla="*/ 624 h 822"/>
                <a:gd name="T22" fmla="*/ 311 w 907"/>
                <a:gd name="T23" fmla="*/ 595 h 822"/>
                <a:gd name="T24" fmla="*/ 397 w 907"/>
                <a:gd name="T25" fmla="*/ 652 h 822"/>
                <a:gd name="T26" fmla="*/ 482 w 907"/>
                <a:gd name="T27" fmla="*/ 652 h 822"/>
                <a:gd name="T28" fmla="*/ 595 w 907"/>
                <a:gd name="T29" fmla="*/ 737 h 822"/>
                <a:gd name="T30" fmla="*/ 567 w 907"/>
                <a:gd name="T31" fmla="*/ 567 h 822"/>
                <a:gd name="T32" fmla="*/ 652 w 907"/>
                <a:gd name="T33" fmla="*/ 539 h 822"/>
                <a:gd name="T34" fmla="*/ 680 w 907"/>
                <a:gd name="T35" fmla="*/ 567 h 822"/>
                <a:gd name="T36" fmla="*/ 708 w 907"/>
                <a:gd name="T37" fmla="*/ 539 h 822"/>
                <a:gd name="T38" fmla="*/ 793 w 907"/>
                <a:gd name="T39" fmla="*/ 595 h 822"/>
                <a:gd name="T40" fmla="*/ 708 w 907"/>
                <a:gd name="T41" fmla="*/ 624 h 822"/>
                <a:gd name="T42" fmla="*/ 737 w 907"/>
                <a:gd name="T43" fmla="*/ 709 h 822"/>
                <a:gd name="T44" fmla="*/ 765 w 907"/>
                <a:gd name="T45" fmla="*/ 737 h 822"/>
                <a:gd name="T46" fmla="*/ 793 w 907"/>
                <a:gd name="T47" fmla="*/ 822 h 822"/>
                <a:gd name="T48" fmla="*/ 878 w 907"/>
                <a:gd name="T49" fmla="*/ 822 h 822"/>
                <a:gd name="T50" fmla="*/ 907 w 907"/>
                <a:gd name="T51" fmla="*/ 794 h 822"/>
                <a:gd name="T52" fmla="*/ 878 w 907"/>
                <a:gd name="T53" fmla="*/ 737 h 822"/>
                <a:gd name="T54" fmla="*/ 822 w 907"/>
                <a:gd name="T55" fmla="*/ 737 h 822"/>
                <a:gd name="T56" fmla="*/ 822 w 907"/>
                <a:gd name="T57" fmla="*/ 709 h 822"/>
                <a:gd name="T58" fmla="*/ 878 w 907"/>
                <a:gd name="T59" fmla="*/ 624 h 822"/>
                <a:gd name="T60" fmla="*/ 850 w 907"/>
                <a:gd name="T61" fmla="*/ 595 h 822"/>
                <a:gd name="T62" fmla="*/ 793 w 907"/>
                <a:gd name="T63" fmla="*/ 453 h 822"/>
                <a:gd name="T64" fmla="*/ 765 w 907"/>
                <a:gd name="T65" fmla="*/ 368 h 822"/>
                <a:gd name="T66" fmla="*/ 765 w 907"/>
                <a:gd name="T67" fmla="*/ 283 h 822"/>
                <a:gd name="T68" fmla="*/ 708 w 907"/>
                <a:gd name="T69" fmla="*/ 283 h 822"/>
                <a:gd name="T70" fmla="*/ 680 w 907"/>
                <a:gd name="T71" fmla="*/ 340 h 822"/>
                <a:gd name="T72" fmla="*/ 652 w 907"/>
                <a:gd name="T73" fmla="*/ 312 h 822"/>
                <a:gd name="T74" fmla="*/ 623 w 907"/>
                <a:gd name="T75" fmla="*/ 255 h 822"/>
                <a:gd name="T76" fmla="*/ 567 w 907"/>
                <a:gd name="T77" fmla="*/ 142 h 822"/>
                <a:gd name="T78" fmla="*/ 567 w 907"/>
                <a:gd name="T79" fmla="*/ 85 h 822"/>
                <a:gd name="T80" fmla="*/ 453 w 907"/>
                <a:gd name="T81" fmla="*/ 113 h 822"/>
                <a:gd name="T82" fmla="*/ 425 w 907"/>
                <a:gd name="T83" fmla="*/ 85 h 822"/>
                <a:gd name="T84" fmla="*/ 340 w 907"/>
                <a:gd name="T85" fmla="*/ 85 h 822"/>
                <a:gd name="T86" fmla="*/ 311 w 907"/>
                <a:gd name="T87" fmla="*/ 142 h 822"/>
                <a:gd name="T88" fmla="*/ 255 w 907"/>
                <a:gd name="T89" fmla="*/ 113 h 822"/>
                <a:gd name="T90" fmla="*/ 198 w 907"/>
                <a:gd name="T91" fmla="*/ 142 h 822"/>
                <a:gd name="T92" fmla="*/ 170 w 907"/>
                <a:gd name="T93" fmla="*/ 57 h 822"/>
                <a:gd name="T94" fmla="*/ 113 w 907"/>
                <a:gd name="T95" fmla="*/ 85 h 822"/>
                <a:gd name="T96" fmla="*/ 56 w 907"/>
                <a:gd name="T97" fmla="*/ 57 h 822"/>
                <a:gd name="T98" fmla="*/ 28 w 907"/>
                <a:gd name="T99" fmla="*/ 0 h 822"/>
                <a:gd name="T100" fmla="*/ 0 w 907"/>
                <a:gd name="T101" fmla="*/ 0 h 822"/>
                <a:gd name="T102" fmla="*/ 28 w 907"/>
                <a:gd name="T103" fmla="*/ 85 h 822"/>
                <a:gd name="T104" fmla="*/ 0 w 907"/>
                <a:gd name="T105" fmla="*/ 113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822">
                  <a:moveTo>
                    <a:pt x="0" y="113"/>
                  </a:moveTo>
                  <a:lnTo>
                    <a:pt x="0" y="170"/>
                  </a:lnTo>
                  <a:lnTo>
                    <a:pt x="85" y="255"/>
                  </a:lnTo>
                  <a:lnTo>
                    <a:pt x="56" y="340"/>
                  </a:lnTo>
                  <a:lnTo>
                    <a:pt x="0" y="397"/>
                  </a:lnTo>
                  <a:lnTo>
                    <a:pt x="28" y="539"/>
                  </a:lnTo>
                  <a:lnTo>
                    <a:pt x="0" y="624"/>
                  </a:lnTo>
                  <a:lnTo>
                    <a:pt x="85" y="680"/>
                  </a:lnTo>
                  <a:lnTo>
                    <a:pt x="85" y="595"/>
                  </a:lnTo>
                  <a:lnTo>
                    <a:pt x="170" y="567"/>
                  </a:lnTo>
                  <a:lnTo>
                    <a:pt x="198" y="624"/>
                  </a:lnTo>
                  <a:lnTo>
                    <a:pt x="311" y="595"/>
                  </a:lnTo>
                  <a:lnTo>
                    <a:pt x="397" y="652"/>
                  </a:lnTo>
                  <a:lnTo>
                    <a:pt x="482" y="652"/>
                  </a:lnTo>
                  <a:lnTo>
                    <a:pt x="595" y="737"/>
                  </a:lnTo>
                  <a:lnTo>
                    <a:pt x="567" y="567"/>
                  </a:lnTo>
                  <a:lnTo>
                    <a:pt x="652" y="539"/>
                  </a:lnTo>
                  <a:lnTo>
                    <a:pt x="680" y="567"/>
                  </a:lnTo>
                  <a:lnTo>
                    <a:pt x="708" y="539"/>
                  </a:lnTo>
                  <a:lnTo>
                    <a:pt x="793" y="595"/>
                  </a:lnTo>
                  <a:lnTo>
                    <a:pt x="708" y="624"/>
                  </a:lnTo>
                  <a:lnTo>
                    <a:pt x="737" y="709"/>
                  </a:lnTo>
                  <a:lnTo>
                    <a:pt x="765" y="737"/>
                  </a:lnTo>
                  <a:lnTo>
                    <a:pt x="793" y="822"/>
                  </a:lnTo>
                  <a:lnTo>
                    <a:pt x="878" y="822"/>
                  </a:lnTo>
                  <a:lnTo>
                    <a:pt x="907" y="794"/>
                  </a:lnTo>
                  <a:lnTo>
                    <a:pt x="878" y="737"/>
                  </a:lnTo>
                  <a:lnTo>
                    <a:pt x="822" y="737"/>
                  </a:lnTo>
                  <a:lnTo>
                    <a:pt x="822" y="709"/>
                  </a:lnTo>
                  <a:lnTo>
                    <a:pt x="878" y="624"/>
                  </a:lnTo>
                  <a:lnTo>
                    <a:pt x="850" y="595"/>
                  </a:lnTo>
                  <a:lnTo>
                    <a:pt x="793" y="453"/>
                  </a:lnTo>
                  <a:lnTo>
                    <a:pt x="765" y="368"/>
                  </a:lnTo>
                  <a:lnTo>
                    <a:pt x="765" y="283"/>
                  </a:lnTo>
                  <a:lnTo>
                    <a:pt x="708" y="283"/>
                  </a:lnTo>
                  <a:lnTo>
                    <a:pt x="680" y="340"/>
                  </a:lnTo>
                  <a:lnTo>
                    <a:pt x="652" y="312"/>
                  </a:lnTo>
                  <a:lnTo>
                    <a:pt x="623" y="255"/>
                  </a:lnTo>
                  <a:lnTo>
                    <a:pt x="567" y="142"/>
                  </a:lnTo>
                  <a:lnTo>
                    <a:pt x="567" y="85"/>
                  </a:lnTo>
                  <a:lnTo>
                    <a:pt x="453" y="113"/>
                  </a:lnTo>
                  <a:lnTo>
                    <a:pt x="425" y="85"/>
                  </a:lnTo>
                  <a:lnTo>
                    <a:pt x="340" y="85"/>
                  </a:lnTo>
                  <a:lnTo>
                    <a:pt x="311" y="142"/>
                  </a:lnTo>
                  <a:lnTo>
                    <a:pt x="255" y="113"/>
                  </a:lnTo>
                  <a:lnTo>
                    <a:pt x="198" y="142"/>
                  </a:lnTo>
                  <a:lnTo>
                    <a:pt x="170" y="57"/>
                  </a:lnTo>
                  <a:lnTo>
                    <a:pt x="113" y="85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0"/>
                  </a:lnTo>
                  <a:lnTo>
                    <a:pt x="28" y="8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F5C1B73A-FE7E-47F5-80F8-B26910230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5506"/>
              <a:ext cx="1276" cy="766"/>
            </a:xfrm>
            <a:custGeom>
              <a:avLst/>
              <a:gdLst>
                <a:gd name="T0" fmla="*/ 1163 w 1276"/>
                <a:gd name="T1" fmla="*/ 0 h 766"/>
                <a:gd name="T2" fmla="*/ 1134 w 1276"/>
                <a:gd name="T3" fmla="*/ 29 h 766"/>
                <a:gd name="T4" fmla="*/ 1078 w 1276"/>
                <a:gd name="T5" fmla="*/ 29 h 766"/>
                <a:gd name="T6" fmla="*/ 1078 w 1276"/>
                <a:gd name="T7" fmla="*/ 57 h 766"/>
                <a:gd name="T8" fmla="*/ 1021 w 1276"/>
                <a:gd name="T9" fmla="*/ 57 h 766"/>
                <a:gd name="T10" fmla="*/ 1021 w 1276"/>
                <a:gd name="T11" fmla="*/ 114 h 766"/>
                <a:gd name="T12" fmla="*/ 936 w 1276"/>
                <a:gd name="T13" fmla="*/ 57 h 766"/>
                <a:gd name="T14" fmla="*/ 908 w 1276"/>
                <a:gd name="T15" fmla="*/ 85 h 766"/>
                <a:gd name="T16" fmla="*/ 823 w 1276"/>
                <a:gd name="T17" fmla="*/ 57 h 766"/>
                <a:gd name="T18" fmla="*/ 794 w 1276"/>
                <a:gd name="T19" fmla="*/ 85 h 766"/>
                <a:gd name="T20" fmla="*/ 738 w 1276"/>
                <a:gd name="T21" fmla="*/ 29 h 766"/>
                <a:gd name="T22" fmla="*/ 681 w 1276"/>
                <a:gd name="T23" fmla="*/ 29 h 766"/>
                <a:gd name="T24" fmla="*/ 652 w 1276"/>
                <a:gd name="T25" fmla="*/ 85 h 766"/>
                <a:gd name="T26" fmla="*/ 624 w 1276"/>
                <a:gd name="T27" fmla="*/ 85 h 766"/>
                <a:gd name="T28" fmla="*/ 624 w 1276"/>
                <a:gd name="T29" fmla="*/ 114 h 766"/>
                <a:gd name="T30" fmla="*/ 539 w 1276"/>
                <a:gd name="T31" fmla="*/ 85 h 766"/>
                <a:gd name="T32" fmla="*/ 539 w 1276"/>
                <a:gd name="T33" fmla="*/ 114 h 766"/>
                <a:gd name="T34" fmla="*/ 454 w 1276"/>
                <a:gd name="T35" fmla="*/ 142 h 766"/>
                <a:gd name="T36" fmla="*/ 454 w 1276"/>
                <a:gd name="T37" fmla="*/ 114 h 766"/>
                <a:gd name="T38" fmla="*/ 369 w 1276"/>
                <a:gd name="T39" fmla="*/ 170 h 766"/>
                <a:gd name="T40" fmla="*/ 397 w 1276"/>
                <a:gd name="T41" fmla="*/ 199 h 766"/>
                <a:gd name="T42" fmla="*/ 397 w 1276"/>
                <a:gd name="T43" fmla="*/ 255 h 766"/>
                <a:gd name="T44" fmla="*/ 312 w 1276"/>
                <a:gd name="T45" fmla="*/ 312 h 766"/>
                <a:gd name="T46" fmla="*/ 256 w 1276"/>
                <a:gd name="T47" fmla="*/ 312 h 766"/>
                <a:gd name="T48" fmla="*/ 256 w 1276"/>
                <a:gd name="T49" fmla="*/ 369 h 766"/>
                <a:gd name="T50" fmla="*/ 142 w 1276"/>
                <a:gd name="T51" fmla="*/ 312 h 766"/>
                <a:gd name="T52" fmla="*/ 0 w 1276"/>
                <a:gd name="T53" fmla="*/ 369 h 766"/>
                <a:gd name="T54" fmla="*/ 85 w 1276"/>
                <a:gd name="T55" fmla="*/ 397 h 766"/>
                <a:gd name="T56" fmla="*/ 85 w 1276"/>
                <a:gd name="T57" fmla="*/ 454 h 766"/>
                <a:gd name="T58" fmla="*/ 114 w 1276"/>
                <a:gd name="T59" fmla="*/ 510 h 766"/>
                <a:gd name="T60" fmla="*/ 85 w 1276"/>
                <a:gd name="T61" fmla="*/ 539 h 766"/>
                <a:gd name="T62" fmla="*/ 85 w 1276"/>
                <a:gd name="T63" fmla="*/ 596 h 766"/>
                <a:gd name="T64" fmla="*/ 142 w 1276"/>
                <a:gd name="T65" fmla="*/ 567 h 766"/>
                <a:gd name="T66" fmla="*/ 171 w 1276"/>
                <a:gd name="T67" fmla="*/ 624 h 766"/>
                <a:gd name="T68" fmla="*/ 142 w 1276"/>
                <a:gd name="T69" fmla="*/ 681 h 766"/>
                <a:gd name="T70" fmla="*/ 199 w 1276"/>
                <a:gd name="T71" fmla="*/ 709 h 766"/>
                <a:gd name="T72" fmla="*/ 256 w 1276"/>
                <a:gd name="T73" fmla="*/ 709 h 766"/>
                <a:gd name="T74" fmla="*/ 341 w 1276"/>
                <a:gd name="T75" fmla="*/ 737 h 766"/>
                <a:gd name="T76" fmla="*/ 369 w 1276"/>
                <a:gd name="T77" fmla="*/ 709 h 766"/>
                <a:gd name="T78" fmla="*/ 341 w 1276"/>
                <a:gd name="T79" fmla="*/ 624 h 766"/>
                <a:gd name="T80" fmla="*/ 369 w 1276"/>
                <a:gd name="T81" fmla="*/ 624 h 766"/>
                <a:gd name="T82" fmla="*/ 397 w 1276"/>
                <a:gd name="T83" fmla="*/ 681 h 766"/>
                <a:gd name="T84" fmla="*/ 454 w 1276"/>
                <a:gd name="T85" fmla="*/ 709 h 766"/>
                <a:gd name="T86" fmla="*/ 511 w 1276"/>
                <a:gd name="T87" fmla="*/ 681 h 766"/>
                <a:gd name="T88" fmla="*/ 539 w 1276"/>
                <a:gd name="T89" fmla="*/ 766 h 766"/>
                <a:gd name="T90" fmla="*/ 596 w 1276"/>
                <a:gd name="T91" fmla="*/ 737 h 766"/>
                <a:gd name="T92" fmla="*/ 652 w 1276"/>
                <a:gd name="T93" fmla="*/ 766 h 766"/>
                <a:gd name="T94" fmla="*/ 681 w 1276"/>
                <a:gd name="T95" fmla="*/ 709 h 766"/>
                <a:gd name="T96" fmla="*/ 766 w 1276"/>
                <a:gd name="T97" fmla="*/ 709 h 766"/>
                <a:gd name="T98" fmla="*/ 794 w 1276"/>
                <a:gd name="T99" fmla="*/ 737 h 766"/>
                <a:gd name="T100" fmla="*/ 908 w 1276"/>
                <a:gd name="T101" fmla="*/ 709 h 766"/>
                <a:gd name="T102" fmla="*/ 879 w 1276"/>
                <a:gd name="T103" fmla="*/ 652 h 766"/>
                <a:gd name="T104" fmla="*/ 936 w 1276"/>
                <a:gd name="T105" fmla="*/ 510 h 766"/>
                <a:gd name="T106" fmla="*/ 993 w 1276"/>
                <a:gd name="T107" fmla="*/ 482 h 766"/>
                <a:gd name="T108" fmla="*/ 964 w 1276"/>
                <a:gd name="T109" fmla="*/ 425 h 766"/>
                <a:gd name="T110" fmla="*/ 993 w 1276"/>
                <a:gd name="T111" fmla="*/ 397 h 766"/>
                <a:gd name="T112" fmla="*/ 1078 w 1276"/>
                <a:gd name="T113" fmla="*/ 397 h 766"/>
                <a:gd name="T114" fmla="*/ 1276 w 1276"/>
                <a:gd name="T115" fmla="*/ 284 h 766"/>
                <a:gd name="T116" fmla="*/ 1219 w 1276"/>
                <a:gd name="T117" fmla="*/ 227 h 766"/>
                <a:gd name="T118" fmla="*/ 1163 w 1276"/>
                <a:gd name="T119" fmla="*/ 227 h 766"/>
                <a:gd name="T120" fmla="*/ 1191 w 1276"/>
                <a:gd name="T121" fmla="*/ 142 h 766"/>
                <a:gd name="T122" fmla="*/ 1191 w 1276"/>
                <a:gd name="T123" fmla="*/ 29 h 766"/>
                <a:gd name="T124" fmla="*/ 1163 w 1276"/>
                <a:gd name="T12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6" h="766">
                  <a:moveTo>
                    <a:pt x="1163" y="0"/>
                  </a:moveTo>
                  <a:lnTo>
                    <a:pt x="1134" y="29"/>
                  </a:lnTo>
                  <a:lnTo>
                    <a:pt x="1078" y="29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936" y="57"/>
                  </a:lnTo>
                  <a:lnTo>
                    <a:pt x="908" y="85"/>
                  </a:lnTo>
                  <a:lnTo>
                    <a:pt x="823" y="57"/>
                  </a:lnTo>
                  <a:lnTo>
                    <a:pt x="794" y="85"/>
                  </a:lnTo>
                  <a:lnTo>
                    <a:pt x="738" y="29"/>
                  </a:lnTo>
                  <a:lnTo>
                    <a:pt x="681" y="29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624" y="114"/>
                  </a:lnTo>
                  <a:lnTo>
                    <a:pt x="539" y="85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454" y="114"/>
                  </a:lnTo>
                  <a:lnTo>
                    <a:pt x="369" y="170"/>
                  </a:lnTo>
                  <a:lnTo>
                    <a:pt x="397" y="199"/>
                  </a:lnTo>
                  <a:lnTo>
                    <a:pt x="397" y="255"/>
                  </a:lnTo>
                  <a:lnTo>
                    <a:pt x="312" y="312"/>
                  </a:lnTo>
                  <a:lnTo>
                    <a:pt x="256" y="312"/>
                  </a:lnTo>
                  <a:lnTo>
                    <a:pt x="256" y="369"/>
                  </a:lnTo>
                  <a:lnTo>
                    <a:pt x="142" y="312"/>
                  </a:lnTo>
                  <a:lnTo>
                    <a:pt x="0" y="369"/>
                  </a:lnTo>
                  <a:lnTo>
                    <a:pt x="85" y="397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85" y="539"/>
                  </a:lnTo>
                  <a:lnTo>
                    <a:pt x="85" y="596"/>
                  </a:lnTo>
                  <a:lnTo>
                    <a:pt x="142" y="567"/>
                  </a:lnTo>
                  <a:lnTo>
                    <a:pt x="171" y="624"/>
                  </a:lnTo>
                  <a:lnTo>
                    <a:pt x="142" y="681"/>
                  </a:lnTo>
                  <a:lnTo>
                    <a:pt x="199" y="709"/>
                  </a:lnTo>
                  <a:lnTo>
                    <a:pt x="256" y="709"/>
                  </a:lnTo>
                  <a:lnTo>
                    <a:pt x="341" y="737"/>
                  </a:lnTo>
                  <a:lnTo>
                    <a:pt x="369" y="709"/>
                  </a:lnTo>
                  <a:lnTo>
                    <a:pt x="341" y="624"/>
                  </a:lnTo>
                  <a:lnTo>
                    <a:pt x="369" y="624"/>
                  </a:lnTo>
                  <a:lnTo>
                    <a:pt x="397" y="681"/>
                  </a:lnTo>
                  <a:lnTo>
                    <a:pt x="454" y="709"/>
                  </a:lnTo>
                  <a:lnTo>
                    <a:pt x="511" y="681"/>
                  </a:lnTo>
                  <a:lnTo>
                    <a:pt x="539" y="766"/>
                  </a:lnTo>
                  <a:lnTo>
                    <a:pt x="596" y="737"/>
                  </a:lnTo>
                  <a:lnTo>
                    <a:pt x="652" y="766"/>
                  </a:lnTo>
                  <a:lnTo>
                    <a:pt x="681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908" y="709"/>
                  </a:lnTo>
                  <a:lnTo>
                    <a:pt x="879" y="652"/>
                  </a:lnTo>
                  <a:lnTo>
                    <a:pt x="936" y="510"/>
                  </a:lnTo>
                  <a:lnTo>
                    <a:pt x="993" y="482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78" y="397"/>
                  </a:lnTo>
                  <a:lnTo>
                    <a:pt x="1276" y="284"/>
                  </a:lnTo>
                  <a:lnTo>
                    <a:pt x="1219" y="227"/>
                  </a:lnTo>
                  <a:lnTo>
                    <a:pt x="1163" y="227"/>
                  </a:lnTo>
                  <a:lnTo>
                    <a:pt x="1191" y="142"/>
                  </a:lnTo>
                  <a:lnTo>
                    <a:pt x="1191" y="29"/>
                  </a:lnTo>
                  <a:lnTo>
                    <a:pt x="116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17A182D7-B827-4E6A-AB6B-C176B8E35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5790"/>
              <a:ext cx="1078" cy="992"/>
            </a:xfrm>
            <a:custGeom>
              <a:avLst/>
              <a:gdLst>
                <a:gd name="T0" fmla="*/ 312 w 1078"/>
                <a:gd name="T1" fmla="*/ 935 h 992"/>
                <a:gd name="T2" fmla="*/ 227 w 1078"/>
                <a:gd name="T3" fmla="*/ 708 h 992"/>
                <a:gd name="T4" fmla="*/ 227 w 1078"/>
                <a:gd name="T5" fmla="*/ 623 h 992"/>
                <a:gd name="T6" fmla="*/ 170 w 1078"/>
                <a:gd name="T7" fmla="*/ 623 h 992"/>
                <a:gd name="T8" fmla="*/ 142 w 1078"/>
                <a:gd name="T9" fmla="*/ 680 h 992"/>
                <a:gd name="T10" fmla="*/ 114 w 1078"/>
                <a:gd name="T11" fmla="*/ 652 h 992"/>
                <a:gd name="T12" fmla="*/ 29 w 1078"/>
                <a:gd name="T13" fmla="*/ 482 h 992"/>
                <a:gd name="T14" fmla="*/ 29 w 1078"/>
                <a:gd name="T15" fmla="*/ 425 h 992"/>
                <a:gd name="T16" fmla="*/ 0 w 1078"/>
                <a:gd name="T17" fmla="*/ 368 h 992"/>
                <a:gd name="T18" fmla="*/ 57 w 1078"/>
                <a:gd name="T19" fmla="*/ 226 h 992"/>
                <a:gd name="T20" fmla="*/ 114 w 1078"/>
                <a:gd name="T21" fmla="*/ 198 h 992"/>
                <a:gd name="T22" fmla="*/ 85 w 1078"/>
                <a:gd name="T23" fmla="*/ 141 h 992"/>
                <a:gd name="T24" fmla="*/ 114 w 1078"/>
                <a:gd name="T25" fmla="*/ 113 h 992"/>
                <a:gd name="T26" fmla="*/ 199 w 1078"/>
                <a:gd name="T27" fmla="*/ 113 h 992"/>
                <a:gd name="T28" fmla="*/ 397 w 1078"/>
                <a:gd name="T29" fmla="*/ 0 h 992"/>
                <a:gd name="T30" fmla="*/ 397 w 1078"/>
                <a:gd name="T31" fmla="*/ 85 h 992"/>
                <a:gd name="T32" fmla="*/ 454 w 1078"/>
                <a:gd name="T33" fmla="*/ 141 h 992"/>
                <a:gd name="T34" fmla="*/ 567 w 1078"/>
                <a:gd name="T35" fmla="*/ 85 h 992"/>
                <a:gd name="T36" fmla="*/ 681 w 1078"/>
                <a:gd name="T37" fmla="*/ 141 h 992"/>
                <a:gd name="T38" fmla="*/ 709 w 1078"/>
                <a:gd name="T39" fmla="*/ 113 h 992"/>
                <a:gd name="T40" fmla="*/ 907 w 1078"/>
                <a:gd name="T41" fmla="*/ 170 h 992"/>
                <a:gd name="T42" fmla="*/ 1049 w 1078"/>
                <a:gd name="T43" fmla="*/ 113 h 992"/>
                <a:gd name="T44" fmla="*/ 936 w 1078"/>
                <a:gd name="T45" fmla="*/ 226 h 992"/>
                <a:gd name="T46" fmla="*/ 822 w 1078"/>
                <a:gd name="T47" fmla="*/ 226 h 992"/>
                <a:gd name="T48" fmla="*/ 766 w 1078"/>
                <a:gd name="T49" fmla="*/ 255 h 992"/>
                <a:gd name="T50" fmla="*/ 822 w 1078"/>
                <a:gd name="T51" fmla="*/ 312 h 992"/>
                <a:gd name="T52" fmla="*/ 907 w 1078"/>
                <a:gd name="T53" fmla="*/ 340 h 992"/>
                <a:gd name="T54" fmla="*/ 907 w 1078"/>
                <a:gd name="T55" fmla="*/ 397 h 992"/>
                <a:gd name="T56" fmla="*/ 993 w 1078"/>
                <a:gd name="T57" fmla="*/ 368 h 992"/>
                <a:gd name="T58" fmla="*/ 1021 w 1078"/>
                <a:gd name="T59" fmla="*/ 425 h 992"/>
                <a:gd name="T60" fmla="*/ 1078 w 1078"/>
                <a:gd name="T61" fmla="*/ 453 h 992"/>
                <a:gd name="T62" fmla="*/ 964 w 1078"/>
                <a:gd name="T63" fmla="*/ 482 h 992"/>
                <a:gd name="T64" fmla="*/ 936 w 1078"/>
                <a:gd name="T65" fmla="*/ 538 h 992"/>
                <a:gd name="T66" fmla="*/ 851 w 1078"/>
                <a:gd name="T67" fmla="*/ 453 h 992"/>
                <a:gd name="T68" fmla="*/ 737 w 1078"/>
                <a:gd name="T69" fmla="*/ 453 h 992"/>
                <a:gd name="T70" fmla="*/ 681 w 1078"/>
                <a:gd name="T71" fmla="*/ 397 h 992"/>
                <a:gd name="T72" fmla="*/ 681 w 1078"/>
                <a:gd name="T73" fmla="*/ 567 h 992"/>
                <a:gd name="T74" fmla="*/ 851 w 1078"/>
                <a:gd name="T75" fmla="*/ 567 h 992"/>
                <a:gd name="T76" fmla="*/ 907 w 1078"/>
                <a:gd name="T77" fmla="*/ 623 h 992"/>
                <a:gd name="T78" fmla="*/ 794 w 1078"/>
                <a:gd name="T79" fmla="*/ 652 h 992"/>
                <a:gd name="T80" fmla="*/ 709 w 1078"/>
                <a:gd name="T81" fmla="*/ 652 h 992"/>
                <a:gd name="T82" fmla="*/ 681 w 1078"/>
                <a:gd name="T83" fmla="*/ 680 h 992"/>
                <a:gd name="T84" fmla="*/ 794 w 1078"/>
                <a:gd name="T85" fmla="*/ 737 h 992"/>
                <a:gd name="T86" fmla="*/ 822 w 1078"/>
                <a:gd name="T87" fmla="*/ 765 h 992"/>
                <a:gd name="T88" fmla="*/ 737 w 1078"/>
                <a:gd name="T89" fmla="*/ 822 h 992"/>
                <a:gd name="T90" fmla="*/ 624 w 1078"/>
                <a:gd name="T91" fmla="*/ 822 h 992"/>
                <a:gd name="T92" fmla="*/ 624 w 1078"/>
                <a:gd name="T93" fmla="*/ 737 h 992"/>
                <a:gd name="T94" fmla="*/ 567 w 1078"/>
                <a:gd name="T95" fmla="*/ 793 h 992"/>
                <a:gd name="T96" fmla="*/ 511 w 1078"/>
                <a:gd name="T97" fmla="*/ 765 h 992"/>
                <a:gd name="T98" fmla="*/ 482 w 1078"/>
                <a:gd name="T99" fmla="*/ 822 h 992"/>
                <a:gd name="T100" fmla="*/ 426 w 1078"/>
                <a:gd name="T101" fmla="*/ 793 h 992"/>
                <a:gd name="T102" fmla="*/ 397 w 1078"/>
                <a:gd name="T103" fmla="*/ 822 h 992"/>
                <a:gd name="T104" fmla="*/ 426 w 1078"/>
                <a:gd name="T105" fmla="*/ 623 h 992"/>
                <a:gd name="T106" fmla="*/ 369 w 1078"/>
                <a:gd name="T107" fmla="*/ 623 h 992"/>
                <a:gd name="T108" fmla="*/ 369 w 1078"/>
                <a:gd name="T109" fmla="*/ 737 h 992"/>
                <a:gd name="T110" fmla="*/ 312 w 1078"/>
                <a:gd name="T111" fmla="*/ 793 h 992"/>
                <a:gd name="T112" fmla="*/ 397 w 1078"/>
                <a:gd name="T113" fmla="*/ 850 h 992"/>
                <a:gd name="T114" fmla="*/ 454 w 1078"/>
                <a:gd name="T115" fmla="*/ 992 h 992"/>
                <a:gd name="T116" fmla="*/ 397 w 1078"/>
                <a:gd name="T117" fmla="*/ 964 h 992"/>
                <a:gd name="T118" fmla="*/ 369 w 1078"/>
                <a:gd name="T119" fmla="*/ 935 h 992"/>
                <a:gd name="T120" fmla="*/ 312 w 1078"/>
                <a:gd name="T121" fmla="*/ 93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8" h="992">
                  <a:moveTo>
                    <a:pt x="312" y="935"/>
                  </a:moveTo>
                  <a:lnTo>
                    <a:pt x="227" y="708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42" y="680"/>
                  </a:lnTo>
                  <a:lnTo>
                    <a:pt x="114" y="652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0" y="368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54" y="141"/>
                  </a:lnTo>
                  <a:lnTo>
                    <a:pt x="567" y="85"/>
                  </a:lnTo>
                  <a:lnTo>
                    <a:pt x="681" y="141"/>
                  </a:lnTo>
                  <a:lnTo>
                    <a:pt x="709" y="113"/>
                  </a:lnTo>
                  <a:lnTo>
                    <a:pt x="907" y="170"/>
                  </a:lnTo>
                  <a:lnTo>
                    <a:pt x="1049" y="113"/>
                  </a:lnTo>
                  <a:lnTo>
                    <a:pt x="936" y="226"/>
                  </a:lnTo>
                  <a:lnTo>
                    <a:pt x="822" y="226"/>
                  </a:lnTo>
                  <a:lnTo>
                    <a:pt x="766" y="255"/>
                  </a:lnTo>
                  <a:lnTo>
                    <a:pt x="822" y="312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993" y="368"/>
                  </a:lnTo>
                  <a:lnTo>
                    <a:pt x="1021" y="425"/>
                  </a:lnTo>
                  <a:lnTo>
                    <a:pt x="1078" y="453"/>
                  </a:lnTo>
                  <a:lnTo>
                    <a:pt x="964" y="482"/>
                  </a:lnTo>
                  <a:lnTo>
                    <a:pt x="936" y="538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794" y="652"/>
                  </a:lnTo>
                  <a:lnTo>
                    <a:pt x="709" y="652"/>
                  </a:lnTo>
                  <a:lnTo>
                    <a:pt x="681" y="680"/>
                  </a:lnTo>
                  <a:lnTo>
                    <a:pt x="794" y="737"/>
                  </a:lnTo>
                  <a:lnTo>
                    <a:pt x="822" y="765"/>
                  </a:lnTo>
                  <a:lnTo>
                    <a:pt x="737" y="822"/>
                  </a:lnTo>
                  <a:lnTo>
                    <a:pt x="624" y="822"/>
                  </a:lnTo>
                  <a:lnTo>
                    <a:pt x="624" y="737"/>
                  </a:lnTo>
                  <a:lnTo>
                    <a:pt x="567" y="793"/>
                  </a:lnTo>
                  <a:lnTo>
                    <a:pt x="511" y="765"/>
                  </a:lnTo>
                  <a:lnTo>
                    <a:pt x="482" y="822"/>
                  </a:lnTo>
                  <a:lnTo>
                    <a:pt x="426" y="793"/>
                  </a:lnTo>
                  <a:lnTo>
                    <a:pt x="397" y="822"/>
                  </a:lnTo>
                  <a:lnTo>
                    <a:pt x="426" y="623"/>
                  </a:lnTo>
                  <a:lnTo>
                    <a:pt x="369" y="623"/>
                  </a:lnTo>
                  <a:lnTo>
                    <a:pt x="369" y="737"/>
                  </a:lnTo>
                  <a:lnTo>
                    <a:pt x="312" y="793"/>
                  </a:lnTo>
                  <a:lnTo>
                    <a:pt x="397" y="850"/>
                  </a:lnTo>
                  <a:lnTo>
                    <a:pt x="454" y="992"/>
                  </a:lnTo>
                  <a:lnTo>
                    <a:pt x="397" y="964"/>
                  </a:lnTo>
                  <a:lnTo>
                    <a:pt x="369" y="935"/>
                  </a:lnTo>
                  <a:lnTo>
                    <a:pt x="312" y="93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A529D933-F92D-47D3-822D-55AB82BE3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4854"/>
              <a:ext cx="1191" cy="1106"/>
            </a:xfrm>
            <a:custGeom>
              <a:avLst/>
              <a:gdLst>
                <a:gd name="T0" fmla="*/ 227 w 1191"/>
                <a:gd name="T1" fmla="*/ 28 h 1106"/>
                <a:gd name="T2" fmla="*/ 57 w 1191"/>
                <a:gd name="T3" fmla="*/ 28 h 1106"/>
                <a:gd name="T4" fmla="*/ 28 w 1191"/>
                <a:gd name="T5" fmla="*/ 85 h 1106"/>
                <a:gd name="T6" fmla="*/ 28 w 1191"/>
                <a:gd name="T7" fmla="*/ 369 h 1106"/>
                <a:gd name="T8" fmla="*/ 57 w 1191"/>
                <a:gd name="T9" fmla="*/ 425 h 1106"/>
                <a:gd name="T10" fmla="*/ 85 w 1191"/>
                <a:gd name="T11" fmla="*/ 510 h 1106"/>
                <a:gd name="T12" fmla="*/ 142 w 1191"/>
                <a:gd name="T13" fmla="*/ 652 h 1106"/>
                <a:gd name="T14" fmla="*/ 170 w 1191"/>
                <a:gd name="T15" fmla="*/ 794 h 1106"/>
                <a:gd name="T16" fmla="*/ 198 w 1191"/>
                <a:gd name="T17" fmla="*/ 879 h 1106"/>
                <a:gd name="T18" fmla="*/ 255 w 1191"/>
                <a:gd name="T19" fmla="*/ 1021 h 1106"/>
                <a:gd name="T20" fmla="*/ 425 w 1191"/>
                <a:gd name="T21" fmla="*/ 1021 h 1106"/>
                <a:gd name="T22" fmla="*/ 567 w 1191"/>
                <a:gd name="T23" fmla="*/ 1049 h 1106"/>
                <a:gd name="T24" fmla="*/ 907 w 1191"/>
                <a:gd name="T25" fmla="*/ 1049 h 1106"/>
                <a:gd name="T26" fmla="*/ 794 w 1191"/>
                <a:gd name="T27" fmla="*/ 1021 h 1106"/>
                <a:gd name="T28" fmla="*/ 709 w 1191"/>
                <a:gd name="T29" fmla="*/ 964 h 1106"/>
                <a:gd name="T30" fmla="*/ 794 w 1191"/>
                <a:gd name="T31" fmla="*/ 964 h 1106"/>
                <a:gd name="T32" fmla="*/ 822 w 1191"/>
                <a:gd name="T33" fmla="*/ 907 h 1106"/>
                <a:gd name="T34" fmla="*/ 936 w 1191"/>
                <a:gd name="T35" fmla="*/ 879 h 1106"/>
                <a:gd name="T36" fmla="*/ 964 w 1191"/>
                <a:gd name="T37" fmla="*/ 907 h 1106"/>
                <a:gd name="T38" fmla="*/ 1021 w 1191"/>
                <a:gd name="T39" fmla="*/ 794 h 1106"/>
                <a:gd name="T40" fmla="*/ 1049 w 1191"/>
                <a:gd name="T41" fmla="*/ 709 h 1106"/>
                <a:gd name="T42" fmla="*/ 964 w 1191"/>
                <a:gd name="T43" fmla="*/ 737 h 1106"/>
                <a:gd name="T44" fmla="*/ 907 w 1191"/>
                <a:gd name="T45" fmla="*/ 737 h 1106"/>
                <a:gd name="T46" fmla="*/ 851 w 1191"/>
                <a:gd name="T47" fmla="*/ 681 h 1106"/>
                <a:gd name="T48" fmla="*/ 936 w 1191"/>
                <a:gd name="T49" fmla="*/ 681 h 1106"/>
                <a:gd name="T50" fmla="*/ 907 w 1191"/>
                <a:gd name="T51" fmla="*/ 567 h 1106"/>
                <a:gd name="T52" fmla="*/ 794 w 1191"/>
                <a:gd name="T53" fmla="*/ 482 h 1106"/>
                <a:gd name="T54" fmla="*/ 992 w 1191"/>
                <a:gd name="T55" fmla="*/ 454 h 1106"/>
                <a:gd name="T56" fmla="*/ 1191 w 1191"/>
                <a:gd name="T57" fmla="*/ 284 h 1106"/>
                <a:gd name="T58" fmla="*/ 1049 w 1191"/>
                <a:gd name="T59" fmla="*/ 312 h 1106"/>
                <a:gd name="T60" fmla="*/ 936 w 1191"/>
                <a:gd name="T61" fmla="*/ 369 h 1106"/>
                <a:gd name="T62" fmla="*/ 851 w 1191"/>
                <a:gd name="T63" fmla="*/ 369 h 1106"/>
                <a:gd name="T64" fmla="*/ 879 w 1191"/>
                <a:gd name="T65" fmla="*/ 312 h 1106"/>
                <a:gd name="T66" fmla="*/ 765 w 1191"/>
                <a:gd name="T67" fmla="*/ 312 h 1106"/>
                <a:gd name="T68" fmla="*/ 482 w 1191"/>
                <a:gd name="T69" fmla="*/ 199 h 1106"/>
                <a:gd name="T70" fmla="*/ 312 w 1191"/>
                <a:gd name="T71" fmla="*/ 85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91" h="1106">
                  <a:moveTo>
                    <a:pt x="284" y="0"/>
                  </a:moveTo>
                  <a:lnTo>
                    <a:pt x="227" y="28"/>
                  </a:lnTo>
                  <a:lnTo>
                    <a:pt x="113" y="0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8" y="85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85" y="510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42" y="879"/>
                  </a:lnTo>
                  <a:lnTo>
                    <a:pt x="198" y="879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312" y="1077"/>
                  </a:lnTo>
                  <a:lnTo>
                    <a:pt x="425" y="1021"/>
                  </a:lnTo>
                  <a:lnTo>
                    <a:pt x="539" y="1077"/>
                  </a:lnTo>
                  <a:lnTo>
                    <a:pt x="567" y="1049"/>
                  </a:lnTo>
                  <a:lnTo>
                    <a:pt x="765" y="1106"/>
                  </a:lnTo>
                  <a:lnTo>
                    <a:pt x="907" y="1049"/>
                  </a:lnTo>
                  <a:lnTo>
                    <a:pt x="936" y="992"/>
                  </a:lnTo>
                  <a:lnTo>
                    <a:pt x="794" y="1021"/>
                  </a:lnTo>
                  <a:lnTo>
                    <a:pt x="737" y="992"/>
                  </a:lnTo>
                  <a:lnTo>
                    <a:pt x="709" y="964"/>
                  </a:lnTo>
                  <a:lnTo>
                    <a:pt x="737" y="907"/>
                  </a:lnTo>
                  <a:lnTo>
                    <a:pt x="794" y="964"/>
                  </a:lnTo>
                  <a:lnTo>
                    <a:pt x="822" y="936"/>
                  </a:lnTo>
                  <a:lnTo>
                    <a:pt x="822" y="907"/>
                  </a:lnTo>
                  <a:lnTo>
                    <a:pt x="879" y="907"/>
                  </a:lnTo>
                  <a:lnTo>
                    <a:pt x="936" y="879"/>
                  </a:lnTo>
                  <a:lnTo>
                    <a:pt x="964" y="851"/>
                  </a:lnTo>
                  <a:lnTo>
                    <a:pt x="964" y="907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1106" y="737"/>
                  </a:lnTo>
                  <a:lnTo>
                    <a:pt x="1049" y="709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36" y="794"/>
                  </a:lnTo>
                  <a:lnTo>
                    <a:pt x="907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822" y="652"/>
                  </a:lnTo>
                  <a:lnTo>
                    <a:pt x="936" y="681"/>
                  </a:lnTo>
                  <a:lnTo>
                    <a:pt x="964" y="652"/>
                  </a:lnTo>
                  <a:lnTo>
                    <a:pt x="907" y="567"/>
                  </a:lnTo>
                  <a:lnTo>
                    <a:pt x="794" y="510"/>
                  </a:lnTo>
                  <a:lnTo>
                    <a:pt x="794" y="482"/>
                  </a:lnTo>
                  <a:lnTo>
                    <a:pt x="907" y="482"/>
                  </a:lnTo>
                  <a:lnTo>
                    <a:pt x="992" y="454"/>
                  </a:lnTo>
                  <a:lnTo>
                    <a:pt x="1106" y="454"/>
                  </a:lnTo>
                  <a:lnTo>
                    <a:pt x="1191" y="284"/>
                  </a:lnTo>
                  <a:lnTo>
                    <a:pt x="1077" y="340"/>
                  </a:lnTo>
                  <a:lnTo>
                    <a:pt x="1049" y="312"/>
                  </a:lnTo>
                  <a:lnTo>
                    <a:pt x="992" y="369"/>
                  </a:lnTo>
                  <a:lnTo>
                    <a:pt x="936" y="369"/>
                  </a:lnTo>
                  <a:lnTo>
                    <a:pt x="907" y="369"/>
                  </a:lnTo>
                  <a:lnTo>
                    <a:pt x="851" y="369"/>
                  </a:lnTo>
                  <a:lnTo>
                    <a:pt x="822" y="340"/>
                  </a:lnTo>
                  <a:lnTo>
                    <a:pt x="879" y="312"/>
                  </a:lnTo>
                  <a:lnTo>
                    <a:pt x="822" y="284"/>
                  </a:lnTo>
                  <a:lnTo>
                    <a:pt x="765" y="312"/>
                  </a:lnTo>
                  <a:lnTo>
                    <a:pt x="652" y="199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E61375DC-BD3E-4F50-A305-6CAB31A4D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" y="4344"/>
              <a:ext cx="907" cy="822"/>
            </a:xfrm>
            <a:custGeom>
              <a:avLst/>
              <a:gdLst>
                <a:gd name="T0" fmla="*/ 709 w 907"/>
                <a:gd name="T1" fmla="*/ 822 h 822"/>
                <a:gd name="T2" fmla="*/ 652 w 907"/>
                <a:gd name="T3" fmla="*/ 794 h 822"/>
                <a:gd name="T4" fmla="*/ 595 w 907"/>
                <a:gd name="T5" fmla="*/ 822 h 822"/>
                <a:gd name="T6" fmla="*/ 482 w 907"/>
                <a:gd name="T7" fmla="*/ 709 h 822"/>
                <a:gd name="T8" fmla="*/ 312 w 907"/>
                <a:gd name="T9" fmla="*/ 709 h 822"/>
                <a:gd name="T10" fmla="*/ 284 w 907"/>
                <a:gd name="T11" fmla="*/ 652 h 822"/>
                <a:gd name="T12" fmla="*/ 142 w 907"/>
                <a:gd name="T13" fmla="*/ 595 h 822"/>
                <a:gd name="T14" fmla="*/ 114 w 907"/>
                <a:gd name="T15" fmla="*/ 510 h 822"/>
                <a:gd name="T16" fmla="*/ 142 w 907"/>
                <a:gd name="T17" fmla="*/ 482 h 822"/>
                <a:gd name="T18" fmla="*/ 114 w 907"/>
                <a:gd name="T19" fmla="*/ 453 h 822"/>
                <a:gd name="T20" fmla="*/ 57 w 907"/>
                <a:gd name="T21" fmla="*/ 453 h 822"/>
                <a:gd name="T22" fmla="*/ 57 w 907"/>
                <a:gd name="T23" fmla="*/ 368 h 822"/>
                <a:gd name="T24" fmla="*/ 28 w 907"/>
                <a:gd name="T25" fmla="*/ 255 h 822"/>
                <a:gd name="T26" fmla="*/ 0 w 907"/>
                <a:gd name="T27" fmla="*/ 198 h 822"/>
                <a:gd name="T28" fmla="*/ 28 w 907"/>
                <a:gd name="T29" fmla="*/ 57 h 822"/>
                <a:gd name="T30" fmla="*/ 85 w 907"/>
                <a:gd name="T31" fmla="*/ 85 h 822"/>
                <a:gd name="T32" fmla="*/ 142 w 907"/>
                <a:gd name="T33" fmla="*/ 0 h 822"/>
                <a:gd name="T34" fmla="*/ 284 w 907"/>
                <a:gd name="T35" fmla="*/ 85 h 822"/>
                <a:gd name="T36" fmla="*/ 369 w 907"/>
                <a:gd name="T37" fmla="*/ 198 h 822"/>
                <a:gd name="T38" fmla="*/ 369 w 907"/>
                <a:gd name="T39" fmla="*/ 255 h 822"/>
                <a:gd name="T40" fmla="*/ 482 w 907"/>
                <a:gd name="T41" fmla="*/ 283 h 822"/>
                <a:gd name="T42" fmla="*/ 539 w 907"/>
                <a:gd name="T43" fmla="*/ 425 h 822"/>
                <a:gd name="T44" fmla="*/ 539 w 907"/>
                <a:gd name="T45" fmla="*/ 482 h 822"/>
                <a:gd name="T46" fmla="*/ 652 w 907"/>
                <a:gd name="T47" fmla="*/ 567 h 822"/>
                <a:gd name="T48" fmla="*/ 766 w 907"/>
                <a:gd name="T49" fmla="*/ 538 h 822"/>
                <a:gd name="T50" fmla="*/ 851 w 907"/>
                <a:gd name="T51" fmla="*/ 567 h 822"/>
                <a:gd name="T52" fmla="*/ 794 w 907"/>
                <a:gd name="T53" fmla="*/ 652 h 822"/>
                <a:gd name="T54" fmla="*/ 851 w 907"/>
                <a:gd name="T55" fmla="*/ 680 h 822"/>
                <a:gd name="T56" fmla="*/ 907 w 907"/>
                <a:gd name="T57" fmla="*/ 652 h 822"/>
                <a:gd name="T58" fmla="*/ 907 w 907"/>
                <a:gd name="T59" fmla="*/ 709 h 822"/>
                <a:gd name="T60" fmla="*/ 879 w 907"/>
                <a:gd name="T61" fmla="*/ 765 h 822"/>
                <a:gd name="T62" fmla="*/ 822 w 907"/>
                <a:gd name="T63" fmla="*/ 794 h 822"/>
                <a:gd name="T64" fmla="*/ 709 w 907"/>
                <a:gd name="T65" fmla="*/ 765 h 822"/>
                <a:gd name="T66" fmla="*/ 709 w 907"/>
                <a:gd name="T6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822">
                  <a:moveTo>
                    <a:pt x="709" y="822"/>
                  </a:moveTo>
                  <a:lnTo>
                    <a:pt x="652" y="794"/>
                  </a:lnTo>
                  <a:lnTo>
                    <a:pt x="595" y="822"/>
                  </a:lnTo>
                  <a:lnTo>
                    <a:pt x="482" y="709"/>
                  </a:lnTo>
                  <a:lnTo>
                    <a:pt x="312" y="709"/>
                  </a:lnTo>
                  <a:lnTo>
                    <a:pt x="284" y="652"/>
                  </a:lnTo>
                  <a:lnTo>
                    <a:pt x="142" y="595"/>
                  </a:lnTo>
                  <a:lnTo>
                    <a:pt x="114" y="510"/>
                  </a:lnTo>
                  <a:lnTo>
                    <a:pt x="142" y="482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28" y="57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284" y="85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482" y="283"/>
                  </a:lnTo>
                  <a:lnTo>
                    <a:pt x="539" y="425"/>
                  </a:lnTo>
                  <a:lnTo>
                    <a:pt x="539" y="482"/>
                  </a:lnTo>
                  <a:lnTo>
                    <a:pt x="652" y="567"/>
                  </a:lnTo>
                  <a:lnTo>
                    <a:pt x="766" y="538"/>
                  </a:lnTo>
                  <a:lnTo>
                    <a:pt x="851" y="567"/>
                  </a:lnTo>
                  <a:lnTo>
                    <a:pt x="794" y="652"/>
                  </a:lnTo>
                  <a:lnTo>
                    <a:pt x="851" y="680"/>
                  </a:lnTo>
                  <a:lnTo>
                    <a:pt x="907" y="652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822" y="794"/>
                  </a:lnTo>
                  <a:lnTo>
                    <a:pt x="709" y="765"/>
                  </a:lnTo>
                  <a:lnTo>
                    <a:pt x="709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8D8B33A2-73FD-42A5-BB9F-406FD9E72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" y="4174"/>
              <a:ext cx="1106" cy="737"/>
            </a:xfrm>
            <a:custGeom>
              <a:avLst/>
              <a:gdLst>
                <a:gd name="T0" fmla="*/ 935 w 1106"/>
                <a:gd name="T1" fmla="*/ 283 h 737"/>
                <a:gd name="T2" fmla="*/ 935 w 1106"/>
                <a:gd name="T3" fmla="*/ 368 h 737"/>
                <a:gd name="T4" fmla="*/ 794 w 1106"/>
                <a:gd name="T5" fmla="*/ 340 h 737"/>
                <a:gd name="T6" fmla="*/ 709 w 1106"/>
                <a:gd name="T7" fmla="*/ 397 h 737"/>
                <a:gd name="T8" fmla="*/ 794 w 1106"/>
                <a:gd name="T9" fmla="*/ 567 h 737"/>
                <a:gd name="T10" fmla="*/ 822 w 1106"/>
                <a:gd name="T11" fmla="*/ 510 h 737"/>
                <a:gd name="T12" fmla="*/ 879 w 1106"/>
                <a:gd name="T13" fmla="*/ 538 h 737"/>
                <a:gd name="T14" fmla="*/ 907 w 1106"/>
                <a:gd name="T15" fmla="*/ 425 h 737"/>
                <a:gd name="T16" fmla="*/ 1020 w 1106"/>
                <a:gd name="T17" fmla="*/ 368 h 737"/>
                <a:gd name="T18" fmla="*/ 1106 w 1106"/>
                <a:gd name="T19" fmla="*/ 425 h 737"/>
                <a:gd name="T20" fmla="*/ 1020 w 1106"/>
                <a:gd name="T21" fmla="*/ 510 h 737"/>
                <a:gd name="T22" fmla="*/ 1049 w 1106"/>
                <a:gd name="T23" fmla="*/ 623 h 737"/>
                <a:gd name="T24" fmla="*/ 964 w 1106"/>
                <a:gd name="T25" fmla="*/ 680 h 737"/>
                <a:gd name="T26" fmla="*/ 935 w 1106"/>
                <a:gd name="T27" fmla="*/ 623 h 737"/>
                <a:gd name="T28" fmla="*/ 907 w 1106"/>
                <a:gd name="T29" fmla="*/ 623 h 737"/>
                <a:gd name="T30" fmla="*/ 907 w 1106"/>
                <a:gd name="T31" fmla="*/ 680 h 737"/>
                <a:gd name="T32" fmla="*/ 822 w 1106"/>
                <a:gd name="T33" fmla="*/ 708 h 737"/>
                <a:gd name="T34" fmla="*/ 794 w 1106"/>
                <a:gd name="T35" fmla="*/ 623 h 737"/>
                <a:gd name="T36" fmla="*/ 709 w 1106"/>
                <a:gd name="T37" fmla="*/ 737 h 737"/>
                <a:gd name="T38" fmla="*/ 624 w 1106"/>
                <a:gd name="T39" fmla="*/ 708 h 737"/>
                <a:gd name="T40" fmla="*/ 510 w 1106"/>
                <a:gd name="T41" fmla="*/ 737 h 737"/>
                <a:gd name="T42" fmla="*/ 397 w 1106"/>
                <a:gd name="T43" fmla="*/ 652 h 737"/>
                <a:gd name="T44" fmla="*/ 397 w 1106"/>
                <a:gd name="T45" fmla="*/ 595 h 737"/>
                <a:gd name="T46" fmla="*/ 340 w 1106"/>
                <a:gd name="T47" fmla="*/ 453 h 737"/>
                <a:gd name="T48" fmla="*/ 227 w 1106"/>
                <a:gd name="T49" fmla="*/ 425 h 737"/>
                <a:gd name="T50" fmla="*/ 227 w 1106"/>
                <a:gd name="T51" fmla="*/ 368 h 737"/>
                <a:gd name="T52" fmla="*/ 142 w 1106"/>
                <a:gd name="T53" fmla="*/ 255 h 737"/>
                <a:gd name="T54" fmla="*/ 0 w 1106"/>
                <a:gd name="T55" fmla="*/ 170 h 737"/>
                <a:gd name="T56" fmla="*/ 0 w 1106"/>
                <a:gd name="T57" fmla="*/ 113 h 737"/>
                <a:gd name="T58" fmla="*/ 113 w 1106"/>
                <a:gd name="T59" fmla="*/ 56 h 737"/>
                <a:gd name="T60" fmla="*/ 255 w 1106"/>
                <a:gd name="T61" fmla="*/ 28 h 737"/>
                <a:gd name="T62" fmla="*/ 283 w 1106"/>
                <a:gd name="T63" fmla="*/ 85 h 737"/>
                <a:gd name="T64" fmla="*/ 453 w 1106"/>
                <a:gd name="T65" fmla="*/ 0 h 737"/>
                <a:gd name="T66" fmla="*/ 539 w 1106"/>
                <a:gd name="T67" fmla="*/ 56 h 737"/>
                <a:gd name="T68" fmla="*/ 680 w 1106"/>
                <a:gd name="T69" fmla="*/ 56 h 737"/>
                <a:gd name="T70" fmla="*/ 794 w 1106"/>
                <a:gd name="T71" fmla="*/ 113 h 737"/>
                <a:gd name="T72" fmla="*/ 822 w 1106"/>
                <a:gd name="T73" fmla="*/ 198 h 737"/>
                <a:gd name="T74" fmla="*/ 850 w 1106"/>
                <a:gd name="T75" fmla="*/ 198 h 737"/>
                <a:gd name="T76" fmla="*/ 935 w 1106"/>
                <a:gd name="T77" fmla="*/ 28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6" h="737">
                  <a:moveTo>
                    <a:pt x="935" y="283"/>
                  </a:moveTo>
                  <a:lnTo>
                    <a:pt x="935" y="368"/>
                  </a:lnTo>
                  <a:lnTo>
                    <a:pt x="794" y="340"/>
                  </a:lnTo>
                  <a:lnTo>
                    <a:pt x="709" y="397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79" y="538"/>
                  </a:lnTo>
                  <a:lnTo>
                    <a:pt x="907" y="425"/>
                  </a:lnTo>
                  <a:lnTo>
                    <a:pt x="1020" y="368"/>
                  </a:lnTo>
                  <a:lnTo>
                    <a:pt x="1106" y="425"/>
                  </a:lnTo>
                  <a:lnTo>
                    <a:pt x="1020" y="510"/>
                  </a:lnTo>
                  <a:lnTo>
                    <a:pt x="1049" y="623"/>
                  </a:lnTo>
                  <a:lnTo>
                    <a:pt x="964" y="680"/>
                  </a:lnTo>
                  <a:lnTo>
                    <a:pt x="935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822" y="708"/>
                  </a:lnTo>
                  <a:lnTo>
                    <a:pt x="794" y="623"/>
                  </a:lnTo>
                  <a:lnTo>
                    <a:pt x="709" y="737"/>
                  </a:lnTo>
                  <a:lnTo>
                    <a:pt x="624" y="708"/>
                  </a:lnTo>
                  <a:lnTo>
                    <a:pt x="510" y="737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40" y="453"/>
                  </a:lnTo>
                  <a:lnTo>
                    <a:pt x="227" y="425"/>
                  </a:lnTo>
                  <a:lnTo>
                    <a:pt x="227" y="368"/>
                  </a:lnTo>
                  <a:lnTo>
                    <a:pt x="142" y="255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56"/>
                  </a:lnTo>
                  <a:lnTo>
                    <a:pt x="255" y="28"/>
                  </a:lnTo>
                  <a:lnTo>
                    <a:pt x="283" y="85"/>
                  </a:lnTo>
                  <a:lnTo>
                    <a:pt x="453" y="0"/>
                  </a:lnTo>
                  <a:lnTo>
                    <a:pt x="539" y="56"/>
                  </a:lnTo>
                  <a:lnTo>
                    <a:pt x="680" y="56"/>
                  </a:lnTo>
                  <a:lnTo>
                    <a:pt x="794" y="113"/>
                  </a:lnTo>
                  <a:lnTo>
                    <a:pt x="822" y="198"/>
                  </a:lnTo>
                  <a:lnTo>
                    <a:pt x="850" y="198"/>
                  </a:lnTo>
                  <a:lnTo>
                    <a:pt x="935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18" name="Group 38">
            <a:extLst>
              <a:ext uri="{FF2B5EF4-FFF2-40B4-BE49-F238E27FC236}">
                <a16:creationId xmlns:a16="http://schemas.microsoft.com/office/drawing/2014/main" id="{4F5C1376-EF01-43B7-A498-4C1D45BAFAC0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9688513"/>
            <a:ext cx="530225" cy="133350"/>
            <a:chOff x="1159" y="459"/>
            <a:chExt cx="334" cy="84"/>
          </a:xfrm>
        </p:grpSpPr>
        <p:sp>
          <p:nvSpPr>
            <p:cNvPr id="20519" name="WordArt 39">
              <a:extLst>
                <a:ext uri="{FF2B5EF4-FFF2-40B4-BE49-F238E27FC236}">
                  <a16:creationId xmlns:a16="http://schemas.microsoft.com/office/drawing/2014/main" id="{5426D0DD-CD30-4A05-8481-30F54B73EA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  <p:sp>
          <p:nvSpPr>
            <p:cNvPr id="20520" name="WordArt 40">
              <a:extLst>
                <a:ext uri="{FF2B5EF4-FFF2-40B4-BE49-F238E27FC236}">
                  <a16:creationId xmlns:a16="http://schemas.microsoft.com/office/drawing/2014/main" id="{B9263901-8FE7-43CC-B008-737459D5C5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</p:grpSp>
      <p:grpSp>
        <p:nvGrpSpPr>
          <p:cNvPr id="20521" name="Group 41">
            <a:extLst>
              <a:ext uri="{FF2B5EF4-FFF2-40B4-BE49-F238E27FC236}">
                <a16:creationId xmlns:a16="http://schemas.microsoft.com/office/drawing/2014/main" id="{46DE2BDD-A369-4E30-B5A0-564ED1B91894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435850"/>
            <a:ext cx="396875" cy="133350"/>
            <a:chOff x="621" y="403"/>
            <a:chExt cx="250" cy="84"/>
          </a:xfrm>
        </p:grpSpPr>
        <p:sp>
          <p:nvSpPr>
            <p:cNvPr id="20522" name="WordArt 42">
              <a:extLst>
                <a:ext uri="{FF2B5EF4-FFF2-40B4-BE49-F238E27FC236}">
                  <a16:creationId xmlns:a16="http://schemas.microsoft.com/office/drawing/2014/main" id="{B84584EC-51D0-4957-9E34-9F3F1BDC8A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4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  <p:sp>
          <p:nvSpPr>
            <p:cNvPr id="20523" name="WordArt 43">
              <a:extLst>
                <a:ext uri="{FF2B5EF4-FFF2-40B4-BE49-F238E27FC236}">
                  <a16:creationId xmlns:a16="http://schemas.microsoft.com/office/drawing/2014/main" id="{24DE122D-D520-40F1-8E2E-9FBBF1F646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4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</p:grpSp>
      <p:grpSp>
        <p:nvGrpSpPr>
          <p:cNvPr id="20524" name="Group 44">
            <a:extLst>
              <a:ext uri="{FF2B5EF4-FFF2-40B4-BE49-F238E27FC236}">
                <a16:creationId xmlns:a16="http://schemas.microsoft.com/office/drawing/2014/main" id="{AAD9B2CE-36D6-4D54-989D-908152ACD6AC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5321300"/>
            <a:ext cx="396875" cy="133350"/>
            <a:chOff x="252" y="376"/>
            <a:chExt cx="250" cy="84"/>
          </a:xfrm>
        </p:grpSpPr>
        <p:sp>
          <p:nvSpPr>
            <p:cNvPr id="20525" name="WordArt 45">
              <a:extLst>
                <a:ext uri="{FF2B5EF4-FFF2-40B4-BE49-F238E27FC236}">
                  <a16:creationId xmlns:a16="http://schemas.microsoft.com/office/drawing/2014/main" id="{33F5959B-5FE6-471F-970E-694DF2A528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3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EFE2325A-C06F-45FF-9965-4A4F6D2672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3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</p:grpSp>
      <p:grpSp>
        <p:nvGrpSpPr>
          <p:cNvPr id="20527" name="Group 47">
            <a:extLst>
              <a:ext uri="{FF2B5EF4-FFF2-40B4-BE49-F238E27FC236}">
                <a16:creationId xmlns:a16="http://schemas.microsoft.com/office/drawing/2014/main" id="{FABF52E8-AF34-4328-A727-BD7D1339F77F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10180638"/>
            <a:ext cx="530225" cy="133350"/>
            <a:chOff x="1379" y="686"/>
            <a:chExt cx="334" cy="84"/>
          </a:xfrm>
        </p:grpSpPr>
        <p:sp>
          <p:nvSpPr>
            <p:cNvPr id="20528" name="WordArt 48">
              <a:extLst>
                <a:ext uri="{FF2B5EF4-FFF2-40B4-BE49-F238E27FC236}">
                  <a16:creationId xmlns:a16="http://schemas.microsoft.com/office/drawing/2014/main" id="{D9FFE806-95C6-4061-9341-E0C7A63DAC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16EA90B6-97E7-4E61-AE10-020D7D8836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</p:grpSp>
      <p:grpSp>
        <p:nvGrpSpPr>
          <p:cNvPr id="20530" name="Group 50">
            <a:extLst>
              <a:ext uri="{FF2B5EF4-FFF2-40B4-BE49-F238E27FC236}">
                <a16:creationId xmlns:a16="http://schemas.microsoft.com/office/drawing/2014/main" id="{509C678A-FA1D-4588-A124-869C6B33676E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470900"/>
            <a:ext cx="396875" cy="133350"/>
            <a:chOff x="621" y="547"/>
            <a:chExt cx="250" cy="84"/>
          </a:xfrm>
        </p:grpSpPr>
        <p:sp>
          <p:nvSpPr>
            <p:cNvPr id="20531" name="WordArt 51">
              <a:extLst>
                <a:ext uri="{FF2B5EF4-FFF2-40B4-BE49-F238E27FC236}">
                  <a16:creationId xmlns:a16="http://schemas.microsoft.com/office/drawing/2014/main" id="{51666C87-9DF9-4249-8500-D2039BD52A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5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495F0D4F-2F65-4771-9FC9-F6A454DEC7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5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</p:grpSp>
      <p:grpSp>
        <p:nvGrpSpPr>
          <p:cNvPr id="20533" name="Group 53">
            <a:extLst>
              <a:ext uri="{FF2B5EF4-FFF2-40B4-BE49-F238E27FC236}">
                <a16:creationId xmlns:a16="http://schemas.microsoft.com/office/drawing/2014/main" id="{444D8062-BDE9-4F09-A105-41F2167EBFC4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6040438"/>
            <a:ext cx="396875" cy="133350"/>
            <a:chOff x="252" y="520"/>
            <a:chExt cx="250" cy="84"/>
          </a:xfrm>
        </p:grpSpPr>
        <p:sp>
          <p:nvSpPr>
            <p:cNvPr id="20534" name="WordArt 54">
              <a:extLst>
                <a:ext uri="{FF2B5EF4-FFF2-40B4-BE49-F238E27FC236}">
                  <a16:creationId xmlns:a16="http://schemas.microsoft.com/office/drawing/2014/main" id="{9D2FA17E-B6BB-49DD-A25A-58DBFF55A2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5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9F4022A5-E2FB-4E19-BC36-B075C3E43B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</p:grpSp>
      <p:grpSp>
        <p:nvGrpSpPr>
          <p:cNvPr id="20536" name="Group 56">
            <a:extLst>
              <a:ext uri="{FF2B5EF4-FFF2-40B4-BE49-F238E27FC236}">
                <a16:creationId xmlns:a16="http://schemas.microsoft.com/office/drawing/2014/main" id="{3AE292E8-C3FE-47F9-9C35-0A0C2C9883D7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3205163"/>
            <a:ext cx="530225" cy="133350"/>
            <a:chOff x="1266" y="799"/>
            <a:chExt cx="334" cy="84"/>
          </a:xfrm>
        </p:grpSpPr>
        <p:sp>
          <p:nvSpPr>
            <p:cNvPr id="20537" name="WordArt 57">
              <a:extLst>
                <a:ext uri="{FF2B5EF4-FFF2-40B4-BE49-F238E27FC236}">
                  <a16:creationId xmlns:a16="http://schemas.microsoft.com/office/drawing/2014/main" id="{E4648E1B-A76F-4CEB-8B94-5A145CF88B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CF1ACE07-8F4E-4E03-A08E-05BE008F89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</p:grpSp>
      <p:grpSp>
        <p:nvGrpSpPr>
          <p:cNvPr id="20539" name="Group 59">
            <a:extLst>
              <a:ext uri="{FF2B5EF4-FFF2-40B4-BE49-F238E27FC236}">
                <a16:creationId xmlns:a16="http://schemas.microsoft.com/office/drawing/2014/main" id="{A60CA1A1-D651-4BF5-AA06-F0F6E2371BE4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1080750"/>
            <a:ext cx="396875" cy="133350"/>
            <a:chOff x="452" y="2589"/>
            <a:chExt cx="250" cy="84"/>
          </a:xfrm>
        </p:grpSpPr>
        <p:sp>
          <p:nvSpPr>
            <p:cNvPr id="20540" name="WordArt 60">
              <a:extLst>
                <a:ext uri="{FF2B5EF4-FFF2-40B4-BE49-F238E27FC236}">
                  <a16:creationId xmlns:a16="http://schemas.microsoft.com/office/drawing/2014/main" id="{F6B199D7-31D5-4E20-B868-44317273E7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FFA4E858-5D0C-4599-BFC7-D1796E5575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</p:grpSp>
      <p:grpSp>
        <p:nvGrpSpPr>
          <p:cNvPr id="20542" name="Group 62">
            <a:extLst>
              <a:ext uri="{FF2B5EF4-FFF2-40B4-BE49-F238E27FC236}">
                <a16:creationId xmlns:a16="http://schemas.microsoft.com/office/drawing/2014/main" id="{0749DD9F-9ADA-45FB-A036-27B5A4EC80D5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2439988"/>
            <a:ext cx="396875" cy="133350"/>
            <a:chOff x="252" y="716"/>
            <a:chExt cx="250" cy="84"/>
          </a:xfrm>
        </p:grpSpPr>
        <p:sp>
          <p:nvSpPr>
            <p:cNvPr id="20543" name="WordArt 63">
              <a:extLst>
                <a:ext uri="{FF2B5EF4-FFF2-40B4-BE49-F238E27FC236}">
                  <a16:creationId xmlns:a16="http://schemas.microsoft.com/office/drawing/2014/main" id="{189CDB7D-2510-4677-9972-A338829BF7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7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59017742-4A56-4AC6-9CEA-6B7BA1DA08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7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</p:grpSp>
      <p:grpSp>
        <p:nvGrpSpPr>
          <p:cNvPr id="20545" name="Group 65">
            <a:extLst>
              <a:ext uri="{FF2B5EF4-FFF2-40B4-BE49-F238E27FC236}">
                <a16:creationId xmlns:a16="http://schemas.microsoft.com/office/drawing/2014/main" id="{FF42F4BC-8601-41FD-8A21-A190FAC42E52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7526338"/>
            <a:ext cx="530225" cy="133350"/>
            <a:chOff x="1379" y="1140"/>
            <a:chExt cx="334" cy="84"/>
          </a:xfrm>
        </p:grpSpPr>
        <p:sp>
          <p:nvSpPr>
            <p:cNvPr id="20546" name="WordArt 66">
              <a:extLst>
                <a:ext uri="{FF2B5EF4-FFF2-40B4-BE49-F238E27FC236}">
                  <a16:creationId xmlns:a16="http://schemas.microsoft.com/office/drawing/2014/main" id="{7B11F257-56BD-4546-BDAE-BFF6F63FD6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52627E41-D6DD-446B-8DD6-5DB688A970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</p:grpSp>
      <p:grpSp>
        <p:nvGrpSpPr>
          <p:cNvPr id="20548" name="Group 68">
            <a:extLst>
              <a:ext uri="{FF2B5EF4-FFF2-40B4-BE49-F238E27FC236}">
                <a16:creationId xmlns:a16="http://schemas.microsoft.com/office/drawing/2014/main" id="{B1F3B55D-EA03-4CBC-BE37-601E24462A19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8470900"/>
            <a:ext cx="396875" cy="133350"/>
            <a:chOff x="452" y="2733"/>
            <a:chExt cx="250" cy="84"/>
          </a:xfrm>
        </p:grpSpPr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E7ECB8F0-5238-4F27-82FC-BC87FE13DB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7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BDA71C6D-8BD5-44B5-A464-D534568D77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7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</p:grpSp>
      <p:grpSp>
        <p:nvGrpSpPr>
          <p:cNvPr id="20551" name="Group 71">
            <a:extLst>
              <a:ext uri="{FF2B5EF4-FFF2-40B4-BE49-F238E27FC236}">
                <a16:creationId xmlns:a16="http://schemas.microsoft.com/office/drawing/2014/main" id="{47E7DED3-8AE5-4FB2-AD32-4189A7E7BAEE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886700"/>
            <a:ext cx="396875" cy="133350"/>
            <a:chOff x="252" y="860"/>
            <a:chExt cx="250" cy="84"/>
          </a:xfrm>
        </p:grpSpPr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4691C7B7-9269-40A0-A108-F5E6ED60EA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8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747A062A-066C-43B1-A261-C66E84236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8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</p:grp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3C42AB9A-23D4-4FAF-9665-011D97F8889D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9101138"/>
            <a:ext cx="530225" cy="133350"/>
            <a:chOff x="1237" y="1392"/>
            <a:chExt cx="334" cy="84"/>
          </a:xfrm>
        </p:grpSpPr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D8C305E0-7B12-48EC-A640-3E0D810802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139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12BE489F-7002-438A-AA51-5ADCEB5577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139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</p:grpSp>
      <p:grpSp>
        <p:nvGrpSpPr>
          <p:cNvPr id="20557" name="Group 77">
            <a:extLst>
              <a:ext uri="{FF2B5EF4-FFF2-40B4-BE49-F238E27FC236}">
                <a16:creationId xmlns:a16="http://schemas.microsoft.com/office/drawing/2014/main" id="{43E6D630-113E-4027-9205-0FA7A9DEC59A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3386138"/>
            <a:ext cx="396875" cy="133350"/>
            <a:chOff x="699" y="1336"/>
            <a:chExt cx="250" cy="84"/>
          </a:xfrm>
        </p:grpSpPr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08D7CA38-5989-4C49-857C-2572F7D8F3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E1A25AD6-1B76-41C7-BFDE-273D956A5E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</p:grpSp>
      <p:grpSp>
        <p:nvGrpSpPr>
          <p:cNvPr id="20560" name="Group 80">
            <a:extLst>
              <a:ext uri="{FF2B5EF4-FFF2-40B4-BE49-F238E27FC236}">
                <a16:creationId xmlns:a16="http://schemas.microsoft.com/office/drawing/2014/main" id="{9EFD4FD1-A007-4306-A2CF-FE423032057E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1630363"/>
            <a:ext cx="396875" cy="133350"/>
            <a:chOff x="330" y="1309"/>
            <a:chExt cx="250" cy="84"/>
          </a:xfrm>
        </p:grpSpPr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39AC1933-5634-47A6-8C32-8D15A1FA7D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D94DA535-6BE8-4651-BB1A-4D3E0387CB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3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</p:grpSp>
      <p:grpSp>
        <p:nvGrpSpPr>
          <p:cNvPr id="20563" name="Group 83">
            <a:extLst>
              <a:ext uri="{FF2B5EF4-FFF2-40B4-BE49-F238E27FC236}">
                <a16:creationId xmlns:a16="http://schemas.microsoft.com/office/drawing/2014/main" id="{65933349-A639-41A9-BD7F-7FD6A5810B2C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3927475"/>
            <a:ext cx="530225" cy="133350"/>
            <a:chOff x="1152" y="1593"/>
            <a:chExt cx="334" cy="84"/>
          </a:xfrm>
        </p:grpSpPr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19B67C90-072E-4787-A258-2E806B98A3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65742F52-00C7-4CA3-9479-3703E29CDF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</p:grp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68AEC188-86C9-4921-A427-2D5FE74DB3ED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702050"/>
            <a:ext cx="396875" cy="133350"/>
            <a:chOff x="699" y="1480"/>
            <a:chExt cx="250" cy="84"/>
          </a:xfrm>
        </p:grpSpPr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E464E416-0B84-40E5-8AF1-497C995776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66459F89-9C5C-43A8-ABC8-7AF6E720ED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</p:grpSp>
      <p:grpSp>
        <p:nvGrpSpPr>
          <p:cNvPr id="20569" name="Group 89">
            <a:extLst>
              <a:ext uri="{FF2B5EF4-FFF2-40B4-BE49-F238E27FC236}">
                <a16:creationId xmlns:a16="http://schemas.microsoft.com/office/drawing/2014/main" id="{82957C59-946E-47FA-B831-A3F4F5A6204D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9956800"/>
            <a:ext cx="396875" cy="133350"/>
            <a:chOff x="330" y="1453"/>
            <a:chExt cx="250" cy="84"/>
          </a:xfrm>
        </p:grpSpPr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DD450C38-AF70-42B8-9D35-09F57744B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4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A3BC9F05-EAF0-4A93-956C-8A1F3EF6F4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4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</p:grpSp>
      <p:grpSp>
        <p:nvGrpSpPr>
          <p:cNvPr id="20572" name="Group 92">
            <a:extLst>
              <a:ext uri="{FF2B5EF4-FFF2-40B4-BE49-F238E27FC236}">
                <a16:creationId xmlns:a16="http://schemas.microsoft.com/office/drawing/2014/main" id="{5F676BD4-CE22-4DF4-8F07-38651E1E4B71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5545138"/>
            <a:ext cx="396875" cy="133350"/>
            <a:chOff x="699" y="1820"/>
            <a:chExt cx="250" cy="84"/>
          </a:xfrm>
        </p:grpSpPr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FA67E2F9-4425-4991-BB81-25916F8A3B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1B22FEDF-958C-4926-8696-C098758605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</p:grpSp>
      <p:grpSp>
        <p:nvGrpSpPr>
          <p:cNvPr id="20575" name="Group 95">
            <a:extLst>
              <a:ext uri="{FF2B5EF4-FFF2-40B4-BE49-F238E27FC236}">
                <a16:creationId xmlns:a16="http://schemas.microsoft.com/office/drawing/2014/main" id="{880F8AC9-49D4-42B1-994A-E95A84B09A3A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6670675"/>
            <a:ext cx="396875" cy="133350"/>
            <a:chOff x="330" y="1793"/>
            <a:chExt cx="250" cy="84"/>
          </a:xfrm>
        </p:grpSpPr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26A653A9-7837-4771-8B6C-0C85209980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7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E1D06D31-59EF-4CF9-9EAC-777E0C4679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7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</p:grpSp>
      <p:grpSp>
        <p:nvGrpSpPr>
          <p:cNvPr id="20578" name="Group 98">
            <a:extLst>
              <a:ext uri="{FF2B5EF4-FFF2-40B4-BE49-F238E27FC236}">
                <a16:creationId xmlns:a16="http://schemas.microsoft.com/office/drawing/2014/main" id="{A04B84B5-975D-4E4D-B8AF-D501BBD5D31C}"/>
              </a:ext>
            </a:extLst>
          </p:cNvPr>
          <p:cNvGrpSpPr>
            <a:grpSpLocks/>
          </p:cNvGrpSpPr>
          <p:nvPr/>
        </p:nvGrpSpPr>
        <p:grpSpPr bwMode="auto">
          <a:xfrm>
            <a:off x="3594100" y="6221413"/>
            <a:ext cx="396875" cy="133350"/>
            <a:chOff x="699" y="1964"/>
            <a:chExt cx="250" cy="84"/>
          </a:xfrm>
        </p:grpSpPr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C0018995-B5D9-43A0-9FF6-7052D84D04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86F99A7F-476D-4341-B7DC-ED10E63B99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</p:grpSp>
      <p:grpSp>
        <p:nvGrpSpPr>
          <p:cNvPr id="20581" name="Group 101">
            <a:extLst>
              <a:ext uri="{FF2B5EF4-FFF2-40B4-BE49-F238E27FC236}">
                <a16:creationId xmlns:a16="http://schemas.microsoft.com/office/drawing/2014/main" id="{F6488651-2CF3-4C8D-AD71-0B057116ED33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4914900"/>
            <a:ext cx="396875" cy="133350"/>
            <a:chOff x="330" y="1937"/>
            <a:chExt cx="250" cy="84"/>
          </a:xfrm>
        </p:grpSpPr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7290ED41-45EA-4646-B368-10C68FDAD7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9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7829D2DC-012E-4886-937A-F47A2CEEB8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9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</p:grpSp>
      <p:grpSp>
        <p:nvGrpSpPr>
          <p:cNvPr id="20584" name="Group 104">
            <a:extLst>
              <a:ext uri="{FF2B5EF4-FFF2-40B4-BE49-F238E27FC236}">
                <a16:creationId xmlns:a16="http://schemas.microsoft.com/office/drawing/2014/main" id="{1D4C6ED1-41AE-4241-98E7-A88C1DBA6874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7526338"/>
            <a:ext cx="396875" cy="133350"/>
            <a:chOff x="699" y="2160"/>
            <a:chExt cx="250" cy="84"/>
          </a:xfrm>
        </p:grpSpPr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174AE6A7-9FCD-47F4-A4A2-61D0B79509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036D39EA-8180-48A2-814C-F1FD54CB34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</p:grpSp>
      <p:grpSp>
        <p:nvGrpSpPr>
          <p:cNvPr id="20587" name="Group 107">
            <a:extLst>
              <a:ext uri="{FF2B5EF4-FFF2-40B4-BE49-F238E27FC236}">
                <a16:creationId xmlns:a16="http://schemas.microsoft.com/office/drawing/2014/main" id="{16D4298E-1323-4F9E-A6F4-20C7ADD50686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0675938"/>
            <a:ext cx="396875" cy="133350"/>
            <a:chOff x="330" y="2133"/>
            <a:chExt cx="250" cy="84"/>
          </a:xfrm>
        </p:grpSpPr>
        <p:sp>
          <p:nvSpPr>
            <p:cNvPr id="20588" name="WordArt 108">
              <a:extLst>
                <a:ext uri="{FF2B5EF4-FFF2-40B4-BE49-F238E27FC236}">
                  <a16:creationId xmlns:a16="http://schemas.microsoft.com/office/drawing/2014/main" id="{32AE4FD1-3BF4-4F9F-AAC5-94580E1BCC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1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274A76FF-D10A-418A-B120-314922AA63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1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</p:grpSp>
      <p:grpSp>
        <p:nvGrpSpPr>
          <p:cNvPr id="20590" name="Group 110">
            <a:extLst>
              <a:ext uri="{FF2B5EF4-FFF2-40B4-BE49-F238E27FC236}">
                <a16:creationId xmlns:a16="http://schemas.microsoft.com/office/drawing/2014/main" id="{CDAEC1C2-479A-47C0-ABFD-01A1435B1596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7121525"/>
            <a:ext cx="396875" cy="133350"/>
            <a:chOff x="699" y="2304"/>
            <a:chExt cx="250" cy="84"/>
          </a:xfrm>
        </p:grpSpPr>
        <p:sp>
          <p:nvSpPr>
            <p:cNvPr id="20591" name="WordArt 111">
              <a:extLst>
                <a:ext uri="{FF2B5EF4-FFF2-40B4-BE49-F238E27FC236}">
                  <a16:creationId xmlns:a16="http://schemas.microsoft.com/office/drawing/2014/main" id="{65FB5E08-42F8-46CE-8AC6-9C7597E208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63009EB7-2A19-4404-8085-1236FD8208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</p:grpSp>
      <p:grpSp>
        <p:nvGrpSpPr>
          <p:cNvPr id="20593" name="Group 113">
            <a:extLst>
              <a:ext uri="{FF2B5EF4-FFF2-40B4-BE49-F238E27FC236}">
                <a16:creationId xmlns:a16="http://schemas.microsoft.com/office/drawing/2014/main" id="{5A43F9AB-C058-4D30-87DE-122260500403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326563"/>
            <a:ext cx="396875" cy="133350"/>
            <a:chOff x="330" y="2277"/>
            <a:chExt cx="250" cy="84"/>
          </a:xfrm>
        </p:grpSpPr>
        <p:sp>
          <p:nvSpPr>
            <p:cNvPr id="20594" name="WordArt 114">
              <a:extLst>
                <a:ext uri="{FF2B5EF4-FFF2-40B4-BE49-F238E27FC236}">
                  <a16:creationId xmlns:a16="http://schemas.microsoft.com/office/drawing/2014/main" id="{077E311B-B334-4D52-A9B6-64DB283DA9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2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9025B003-067F-4CFB-A27B-8A049F5E3C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2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</p:grpSp>
      <p:grpSp>
        <p:nvGrpSpPr>
          <p:cNvPr id="20596" name="Group 116">
            <a:extLst>
              <a:ext uri="{FF2B5EF4-FFF2-40B4-BE49-F238E27FC236}">
                <a16:creationId xmlns:a16="http://schemas.microsoft.com/office/drawing/2014/main" id="{BA88D0F5-535A-4042-A7AE-1357ADD2B582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3340100"/>
            <a:ext cx="396875" cy="133350"/>
            <a:chOff x="777" y="2753"/>
            <a:chExt cx="250" cy="84"/>
          </a:xfrm>
        </p:grpSpPr>
        <p:sp>
          <p:nvSpPr>
            <p:cNvPr id="20597" name="WordArt 117">
              <a:extLst>
                <a:ext uri="{FF2B5EF4-FFF2-40B4-BE49-F238E27FC236}">
                  <a16:creationId xmlns:a16="http://schemas.microsoft.com/office/drawing/2014/main" id="{EC2D76C8-D05F-4575-82A0-02BCE9B916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7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CCF95207-1E38-48E9-ACDB-D81B695B55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7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</p:grpSp>
      <p:grpSp>
        <p:nvGrpSpPr>
          <p:cNvPr id="20599" name="Group 119">
            <a:extLst>
              <a:ext uri="{FF2B5EF4-FFF2-40B4-BE49-F238E27FC236}">
                <a16:creationId xmlns:a16="http://schemas.microsoft.com/office/drawing/2014/main" id="{A55DDB84-F015-4C6C-BFA6-778A2554E776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4375150"/>
            <a:ext cx="396875" cy="133350"/>
            <a:chOff x="408" y="2726"/>
            <a:chExt cx="250" cy="84"/>
          </a:xfrm>
        </p:grpSpPr>
        <p:sp>
          <p:nvSpPr>
            <p:cNvPr id="20600" name="WordArt 120">
              <a:extLst>
                <a:ext uri="{FF2B5EF4-FFF2-40B4-BE49-F238E27FC236}">
                  <a16:creationId xmlns:a16="http://schemas.microsoft.com/office/drawing/2014/main" id="{67B8F1FE-2904-4601-A987-151C816400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6B57D3E0-0CD7-480B-A2B7-43DDD76AF6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</p:grpSp>
      <p:grpSp>
        <p:nvGrpSpPr>
          <p:cNvPr id="20602" name="Group 122">
            <a:extLst>
              <a:ext uri="{FF2B5EF4-FFF2-40B4-BE49-F238E27FC236}">
                <a16:creationId xmlns:a16="http://schemas.microsoft.com/office/drawing/2014/main" id="{1201DE9A-EB24-4174-913C-69EB4B17EB4D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2890838"/>
            <a:ext cx="396875" cy="133350"/>
            <a:chOff x="777" y="2897"/>
            <a:chExt cx="250" cy="84"/>
          </a:xfrm>
        </p:grpSpPr>
        <p:sp>
          <p:nvSpPr>
            <p:cNvPr id="20603" name="WordArt 123">
              <a:extLst>
                <a:ext uri="{FF2B5EF4-FFF2-40B4-BE49-F238E27FC236}">
                  <a16:creationId xmlns:a16="http://schemas.microsoft.com/office/drawing/2014/main" id="{12FFFC30-F4FC-4450-A5D6-320ECC0572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8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90A26E9D-F902-41F4-836F-236BED20B2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8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</p:grpSp>
      <p:grpSp>
        <p:nvGrpSpPr>
          <p:cNvPr id="20605" name="Group 125">
            <a:extLst>
              <a:ext uri="{FF2B5EF4-FFF2-40B4-BE49-F238E27FC236}">
                <a16:creationId xmlns:a16="http://schemas.microsoft.com/office/drawing/2014/main" id="{5C5D2780-E174-44D5-BB22-9C175906FF98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1179513"/>
            <a:ext cx="396875" cy="133350"/>
            <a:chOff x="408" y="2870"/>
            <a:chExt cx="250" cy="84"/>
          </a:xfrm>
        </p:grpSpPr>
        <p:sp>
          <p:nvSpPr>
            <p:cNvPr id="20606" name="WordArt 126">
              <a:extLst>
                <a:ext uri="{FF2B5EF4-FFF2-40B4-BE49-F238E27FC236}">
                  <a16:creationId xmlns:a16="http://schemas.microsoft.com/office/drawing/2014/main" id="{1C37EA9F-E137-4296-BC31-B39117A2E2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E119DDC0-F046-43D7-8FC5-F241A86D94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</p:grpSp>
      <p:grpSp>
        <p:nvGrpSpPr>
          <p:cNvPr id="20608" name="Group 128">
            <a:extLst>
              <a:ext uri="{FF2B5EF4-FFF2-40B4-BE49-F238E27FC236}">
                <a16:creationId xmlns:a16="http://schemas.microsoft.com/office/drawing/2014/main" id="{68F8CFAA-5701-4D8A-8E79-7E3E199BFF36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2035175"/>
            <a:ext cx="396875" cy="133350"/>
            <a:chOff x="1152" y="2077"/>
            <a:chExt cx="250" cy="84"/>
          </a:xfrm>
        </p:grpSpPr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9F0AF18F-9E8F-421E-99CC-C4C4A0FDBD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  <p:sp>
          <p:nvSpPr>
            <p:cNvPr id="20610" name="WordArt 130">
              <a:extLst>
                <a:ext uri="{FF2B5EF4-FFF2-40B4-BE49-F238E27FC236}">
                  <a16:creationId xmlns:a16="http://schemas.microsoft.com/office/drawing/2014/main" id="{BE6C8725-E8EE-4AC0-B863-F194D9A515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</p:grpSp>
      <p:grpSp>
        <p:nvGrpSpPr>
          <p:cNvPr id="20611" name="Group 131">
            <a:extLst>
              <a:ext uri="{FF2B5EF4-FFF2-40B4-BE49-F238E27FC236}">
                <a16:creationId xmlns:a16="http://schemas.microsoft.com/office/drawing/2014/main" id="{ECA75DEB-B5A6-4451-9D88-B66E04DF6294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90613"/>
            <a:ext cx="396875" cy="133350"/>
            <a:chOff x="1152" y="2273"/>
            <a:chExt cx="250" cy="84"/>
          </a:xfrm>
        </p:grpSpPr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60B261F5-5DEC-4448-9830-3069907DC6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  <p:sp>
          <p:nvSpPr>
            <p:cNvPr id="20613" name="WordArt 133">
              <a:extLst>
                <a:ext uri="{FF2B5EF4-FFF2-40B4-BE49-F238E27FC236}">
                  <a16:creationId xmlns:a16="http://schemas.microsoft.com/office/drawing/2014/main" id="{5EE7CBC7-F0F2-4D08-B7AF-E0943878B0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</p:grpSp>
      <p:grpSp>
        <p:nvGrpSpPr>
          <p:cNvPr id="20614" name="Group 134">
            <a:extLst>
              <a:ext uri="{FF2B5EF4-FFF2-40B4-BE49-F238E27FC236}">
                <a16:creationId xmlns:a16="http://schemas.microsoft.com/office/drawing/2014/main" id="{022FCB71-579A-4603-AF2A-8818AF195A30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351088"/>
            <a:ext cx="396875" cy="133350"/>
            <a:chOff x="1152" y="2417"/>
            <a:chExt cx="250" cy="84"/>
          </a:xfrm>
        </p:grpSpPr>
        <p:sp>
          <p:nvSpPr>
            <p:cNvPr id="20615" name="WordArt 135">
              <a:extLst>
                <a:ext uri="{FF2B5EF4-FFF2-40B4-BE49-F238E27FC236}">
                  <a16:creationId xmlns:a16="http://schemas.microsoft.com/office/drawing/2014/main" id="{8D6AC857-DD32-4AC2-8ECA-234F2C88F2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  <p:sp>
          <p:nvSpPr>
            <p:cNvPr id="20616" name="WordArt 136">
              <a:extLst>
                <a:ext uri="{FF2B5EF4-FFF2-40B4-BE49-F238E27FC236}">
                  <a16:creationId xmlns:a16="http://schemas.microsoft.com/office/drawing/2014/main" id="{FE0CCDA5-564B-483F-AAAE-C57A5666A3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80E265D6-810A-4FE7-AED5-CC3DCD890A09}"/>
              </a:ext>
            </a:extLst>
          </p:cNvPr>
          <p:cNvGrpSpPr>
            <a:grpSpLocks/>
          </p:cNvGrpSpPr>
          <p:nvPr/>
        </p:nvGrpSpPr>
        <p:grpSpPr bwMode="auto">
          <a:xfrm>
            <a:off x="1109663" y="190500"/>
            <a:ext cx="7921625" cy="12241213"/>
            <a:chOff x="699" y="120"/>
            <a:chExt cx="4990" cy="7711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1486FFE6-5CA7-43D4-BDC3-757E6F0CE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1084"/>
              <a:ext cx="1134" cy="1814"/>
            </a:xfrm>
            <a:custGeom>
              <a:avLst/>
              <a:gdLst>
                <a:gd name="T0" fmla="*/ 113 w 1134"/>
                <a:gd name="T1" fmla="*/ 1530 h 1814"/>
                <a:gd name="T2" fmla="*/ 56 w 1134"/>
                <a:gd name="T3" fmla="*/ 1304 h 1814"/>
                <a:gd name="T4" fmla="*/ 0 w 1134"/>
                <a:gd name="T5" fmla="*/ 1134 h 1814"/>
                <a:gd name="T6" fmla="*/ 56 w 1134"/>
                <a:gd name="T7" fmla="*/ 850 h 1814"/>
                <a:gd name="T8" fmla="*/ 0 w 1134"/>
                <a:gd name="T9" fmla="*/ 737 h 1814"/>
                <a:gd name="T10" fmla="*/ 56 w 1134"/>
                <a:gd name="T11" fmla="*/ 680 h 1814"/>
                <a:gd name="T12" fmla="*/ 113 w 1134"/>
                <a:gd name="T13" fmla="*/ 623 h 1814"/>
                <a:gd name="T14" fmla="*/ 170 w 1134"/>
                <a:gd name="T15" fmla="*/ 567 h 1814"/>
                <a:gd name="T16" fmla="*/ 113 w 1134"/>
                <a:gd name="T17" fmla="*/ 453 h 1814"/>
                <a:gd name="T18" fmla="*/ 170 w 1134"/>
                <a:gd name="T19" fmla="*/ 396 h 1814"/>
                <a:gd name="T20" fmla="*/ 56 w 1134"/>
                <a:gd name="T21" fmla="*/ 283 h 1814"/>
                <a:gd name="T22" fmla="*/ 170 w 1134"/>
                <a:gd name="T23" fmla="*/ 170 h 1814"/>
                <a:gd name="T24" fmla="*/ 226 w 1134"/>
                <a:gd name="T25" fmla="*/ 56 h 1814"/>
                <a:gd name="T26" fmla="*/ 340 w 1134"/>
                <a:gd name="T27" fmla="*/ 0 h 1814"/>
                <a:gd name="T28" fmla="*/ 453 w 1134"/>
                <a:gd name="T29" fmla="*/ 56 h 1814"/>
                <a:gd name="T30" fmla="*/ 510 w 1134"/>
                <a:gd name="T31" fmla="*/ 113 h 1814"/>
                <a:gd name="T32" fmla="*/ 680 w 1134"/>
                <a:gd name="T33" fmla="*/ 396 h 1814"/>
                <a:gd name="T34" fmla="*/ 737 w 1134"/>
                <a:gd name="T35" fmla="*/ 453 h 1814"/>
                <a:gd name="T36" fmla="*/ 907 w 1134"/>
                <a:gd name="T37" fmla="*/ 510 h 1814"/>
                <a:gd name="T38" fmla="*/ 964 w 1134"/>
                <a:gd name="T39" fmla="*/ 567 h 1814"/>
                <a:gd name="T40" fmla="*/ 1020 w 1134"/>
                <a:gd name="T41" fmla="*/ 680 h 1814"/>
                <a:gd name="T42" fmla="*/ 1134 w 1134"/>
                <a:gd name="T43" fmla="*/ 793 h 1814"/>
                <a:gd name="T44" fmla="*/ 1077 w 1134"/>
                <a:gd name="T45" fmla="*/ 907 h 1814"/>
                <a:gd name="T46" fmla="*/ 1020 w 1134"/>
                <a:gd name="T47" fmla="*/ 1134 h 1814"/>
                <a:gd name="T48" fmla="*/ 1077 w 1134"/>
                <a:gd name="T49" fmla="*/ 1304 h 1814"/>
                <a:gd name="T50" fmla="*/ 1020 w 1134"/>
                <a:gd name="T51" fmla="*/ 1360 h 1814"/>
                <a:gd name="T52" fmla="*/ 1077 w 1134"/>
                <a:gd name="T53" fmla="*/ 1417 h 1814"/>
                <a:gd name="T54" fmla="*/ 1134 w 1134"/>
                <a:gd name="T55" fmla="*/ 1530 h 1814"/>
                <a:gd name="T56" fmla="*/ 1077 w 1134"/>
                <a:gd name="T57" fmla="*/ 1587 h 1814"/>
                <a:gd name="T58" fmla="*/ 1020 w 1134"/>
                <a:gd name="T59" fmla="*/ 1644 h 1814"/>
                <a:gd name="T60" fmla="*/ 907 w 1134"/>
                <a:gd name="T61" fmla="*/ 1701 h 1814"/>
                <a:gd name="T62" fmla="*/ 850 w 1134"/>
                <a:gd name="T63" fmla="*/ 1757 h 1814"/>
                <a:gd name="T64" fmla="*/ 793 w 1134"/>
                <a:gd name="T65" fmla="*/ 1701 h 1814"/>
                <a:gd name="T66" fmla="*/ 680 w 1134"/>
                <a:gd name="T67" fmla="*/ 1757 h 1814"/>
                <a:gd name="T68" fmla="*/ 567 w 1134"/>
                <a:gd name="T69" fmla="*/ 1814 h 1814"/>
                <a:gd name="T70" fmla="*/ 226 w 1134"/>
                <a:gd name="T71" fmla="*/ 1757 h 1814"/>
                <a:gd name="T72" fmla="*/ 170 w 1134"/>
                <a:gd name="T73" fmla="*/ 158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814">
                  <a:moveTo>
                    <a:pt x="113" y="1587"/>
                  </a:moveTo>
                  <a:lnTo>
                    <a:pt x="113" y="1530"/>
                  </a:lnTo>
                  <a:lnTo>
                    <a:pt x="56" y="1530"/>
                  </a:lnTo>
                  <a:lnTo>
                    <a:pt x="56" y="1304"/>
                  </a:lnTo>
                  <a:lnTo>
                    <a:pt x="0" y="1304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6"/>
                  </a:lnTo>
                  <a:lnTo>
                    <a:pt x="56" y="396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80" y="113"/>
                  </a:lnTo>
                  <a:lnTo>
                    <a:pt x="680" y="396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907" y="453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1020" y="567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1077" y="793"/>
                  </a:lnTo>
                  <a:lnTo>
                    <a:pt x="1077" y="907"/>
                  </a:lnTo>
                  <a:lnTo>
                    <a:pt x="1020" y="907"/>
                  </a:lnTo>
                  <a:lnTo>
                    <a:pt x="1020" y="1134"/>
                  </a:lnTo>
                  <a:lnTo>
                    <a:pt x="1077" y="1134"/>
                  </a:lnTo>
                  <a:lnTo>
                    <a:pt x="1077" y="1304"/>
                  </a:lnTo>
                  <a:lnTo>
                    <a:pt x="1020" y="1304"/>
                  </a:lnTo>
                  <a:lnTo>
                    <a:pt x="1020" y="1360"/>
                  </a:lnTo>
                  <a:lnTo>
                    <a:pt x="1077" y="1360"/>
                  </a:lnTo>
                  <a:lnTo>
                    <a:pt x="1077" y="1417"/>
                  </a:lnTo>
                  <a:lnTo>
                    <a:pt x="1134" y="1417"/>
                  </a:lnTo>
                  <a:lnTo>
                    <a:pt x="1134" y="1530"/>
                  </a:lnTo>
                  <a:lnTo>
                    <a:pt x="1077" y="1530"/>
                  </a:lnTo>
                  <a:lnTo>
                    <a:pt x="1077" y="1587"/>
                  </a:lnTo>
                  <a:lnTo>
                    <a:pt x="1020" y="1587"/>
                  </a:lnTo>
                  <a:lnTo>
                    <a:pt x="1020" y="1644"/>
                  </a:lnTo>
                  <a:lnTo>
                    <a:pt x="907" y="1644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850" y="1757"/>
                  </a:lnTo>
                  <a:lnTo>
                    <a:pt x="793" y="1757"/>
                  </a:lnTo>
                  <a:lnTo>
                    <a:pt x="793" y="1701"/>
                  </a:lnTo>
                  <a:lnTo>
                    <a:pt x="680" y="1701"/>
                  </a:lnTo>
                  <a:lnTo>
                    <a:pt x="680" y="1757"/>
                  </a:lnTo>
                  <a:lnTo>
                    <a:pt x="567" y="1757"/>
                  </a:lnTo>
                  <a:lnTo>
                    <a:pt x="567" y="1814"/>
                  </a:lnTo>
                  <a:lnTo>
                    <a:pt x="226" y="1814"/>
                  </a:lnTo>
                  <a:lnTo>
                    <a:pt x="226" y="1757"/>
                  </a:lnTo>
                  <a:lnTo>
                    <a:pt x="170" y="1757"/>
                  </a:lnTo>
                  <a:lnTo>
                    <a:pt x="170" y="1587"/>
                  </a:lnTo>
                  <a:lnTo>
                    <a:pt x="113" y="158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F2A47A08-2EC8-405D-AEB9-0560BE888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2501"/>
              <a:ext cx="1814" cy="1644"/>
            </a:xfrm>
            <a:custGeom>
              <a:avLst/>
              <a:gdLst>
                <a:gd name="T0" fmla="*/ 680 w 1814"/>
                <a:gd name="T1" fmla="*/ 0 h 1644"/>
                <a:gd name="T2" fmla="*/ 907 w 1814"/>
                <a:gd name="T3" fmla="*/ 113 h 1644"/>
                <a:gd name="T4" fmla="*/ 964 w 1814"/>
                <a:gd name="T5" fmla="*/ 170 h 1644"/>
                <a:gd name="T6" fmla="*/ 1020 w 1814"/>
                <a:gd name="T7" fmla="*/ 284 h 1644"/>
                <a:gd name="T8" fmla="*/ 964 w 1814"/>
                <a:gd name="T9" fmla="*/ 340 h 1644"/>
                <a:gd name="T10" fmla="*/ 1077 w 1814"/>
                <a:gd name="T11" fmla="*/ 397 h 1644"/>
                <a:gd name="T12" fmla="*/ 1134 w 1814"/>
                <a:gd name="T13" fmla="*/ 454 h 1644"/>
                <a:gd name="T14" fmla="*/ 1247 w 1814"/>
                <a:gd name="T15" fmla="*/ 397 h 1644"/>
                <a:gd name="T16" fmla="*/ 1361 w 1814"/>
                <a:gd name="T17" fmla="*/ 340 h 1644"/>
                <a:gd name="T18" fmla="*/ 1531 w 1814"/>
                <a:gd name="T19" fmla="*/ 397 h 1644"/>
                <a:gd name="T20" fmla="*/ 1701 w 1814"/>
                <a:gd name="T21" fmla="*/ 227 h 1644"/>
                <a:gd name="T22" fmla="*/ 1757 w 1814"/>
                <a:gd name="T23" fmla="*/ 397 h 1644"/>
                <a:gd name="T24" fmla="*/ 1814 w 1814"/>
                <a:gd name="T25" fmla="*/ 567 h 1644"/>
                <a:gd name="T26" fmla="*/ 1757 w 1814"/>
                <a:gd name="T27" fmla="*/ 624 h 1644"/>
                <a:gd name="T28" fmla="*/ 1701 w 1814"/>
                <a:gd name="T29" fmla="*/ 737 h 1644"/>
                <a:gd name="T30" fmla="*/ 1644 w 1814"/>
                <a:gd name="T31" fmla="*/ 794 h 1644"/>
                <a:gd name="T32" fmla="*/ 1417 w 1814"/>
                <a:gd name="T33" fmla="*/ 851 h 1644"/>
                <a:gd name="T34" fmla="*/ 1361 w 1814"/>
                <a:gd name="T35" fmla="*/ 1021 h 1644"/>
                <a:gd name="T36" fmla="*/ 1417 w 1814"/>
                <a:gd name="T37" fmla="*/ 1134 h 1644"/>
                <a:gd name="T38" fmla="*/ 1361 w 1814"/>
                <a:gd name="T39" fmla="*/ 1191 h 1644"/>
                <a:gd name="T40" fmla="*/ 1247 w 1814"/>
                <a:gd name="T41" fmla="*/ 1247 h 1644"/>
                <a:gd name="T42" fmla="*/ 1190 w 1814"/>
                <a:gd name="T43" fmla="*/ 1361 h 1644"/>
                <a:gd name="T44" fmla="*/ 1247 w 1814"/>
                <a:gd name="T45" fmla="*/ 1418 h 1644"/>
                <a:gd name="T46" fmla="*/ 1361 w 1814"/>
                <a:gd name="T47" fmla="*/ 1474 h 1644"/>
                <a:gd name="T48" fmla="*/ 1417 w 1814"/>
                <a:gd name="T49" fmla="*/ 1531 h 1644"/>
                <a:gd name="T50" fmla="*/ 1474 w 1814"/>
                <a:gd name="T51" fmla="*/ 1588 h 1644"/>
                <a:gd name="T52" fmla="*/ 1531 w 1814"/>
                <a:gd name="T53" fmla="*/ 1644 h 1644"/>
                <a:gd name="T54" fmla="*/ 1077 w 1814"/>
                <a:gd name="T55" fmla="*/ 1531 h 1644"/>
                <a:gd name="T56" fmla="*/ 1020 w 1814"/>
                <a:gd name="T57" fmla="*/ 1474 h 1644"/>
                <a:gd name="T58" fmla="*/ 964 w 1814"/>
                <a:gd name="T59" fmla="*/ 1588 h 1644"/>
                <a:gd name="T60" fmla="*/ 907 w 1814"/>
                <a:gd name="T61" fmla="*/ 1531 h 1644"/>
                <a:gd name="T62" fmla="*/ 850 w 1814"/>
                <a:gd name="T63" fmla="*/ 1474 h 1644"/>
                <a:gd name="T64" fmla="*/ 680 w 1814"/>
                <a:gd name="T65" fmla="*/ 1418 h 1644"/>
                <a:gd name="T66" fmla="*/ 623 w 1814"/>
                <a:gd name="T67" fmla="*/ 1361 h 1644"/>
                <a:gd name="T68" fmla="*/ 510 w 1814"/>
                <a:gd name="T69" fmla="*/ 1304 h 1644"/>
                <a:gd name="T70" fmla="*/ 397 w 1814"/>
                <a:gd name="T71" fmla="*/ 1361 h 1644"/>
                <a:gd name="T72" fmla="*/ 283 w 1814"/>
                <a:gd name="T73" fmla="*/ 1304 h 1644"/>
                <a:gd name="T74" fmla="*/ 170 w 1814"/>
                <a:gd name="T75" fmla="*/ 1247 h 1644"/>
                <a:gd name="T76" fmla="*/ 0 w 1814"/>
                <a:gd name="T77" fmla="*/ 1134 h 1644"/>
                <a:gd name="T78" fmla="*/ 56 w 1814"/>
                <a:gd name="T79" fmla="*/ 1077 h 1644"/>
                <a:gd name="T80" fmla="*/ 283 w 1814"/>
                <a:gd name="T81" fmla="*/ 964 h 1644"/>
                <a:gd name="T82" fmla="*/ 340 w 1814"/>
                <a:gd name="T83" fmla="*/ 907 h 1644"/>
                <a:gd name="T84" fmla="*/ 397 w 1814"/>
                <a:gd name="T85" fmla="*/ 794 h 1644"/>
                <a:gd name="T86" fmla="*/ 453 w 1814"/>
                <a:gd name="T87" fmla="*/ 737 h 1644"/>
                <a:gd name="T88" fmla="*/ 567 w 1814"/>
                <a:gd name="T89" fmla="*/ 454 h 1644"/>
                <a:gd name="T90" fmla="*/ 453 w 1814"/>
                <a:gd name="T91" fmla="*/ 397 h 1644"/>
                <a:gd name="T92" fmla="*/ 397 w 1814"/>
                <a:gd name="T93" fmla="*/ 284 h 1644"/>
                <a:gd name="T94" fmla="*/ 340 w 1814"/>
                <a:gd name="T95" fmla="*/ 227 h 1644"/>
                <a:gd name="T96" fmla="*/ 453 w 1814"/>
                <a:gd name="T97" fmla="*/ 170 h 1644"/>
                <a:gd name="T98" fmla="*/ 510 w 1814"/>
                <a:gd name="T99" fmla="*/ 113 h 1644"/>
                <a:gd name="T100" fmla="*/ 567 w 1814"/>
                <a:gd name="T101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14" h="1644">
                  <a:moveTo>
                    <a:pt x="567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84"/>
                  </a:lnTo>
                  <a:lnTo>
                    <a:pt x="1020" y="284"/>
                  </a:lnTo>
                  <a:lnTo>
                    <a:pt x="1020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531" y="397"/>
                  </a:lnTo>
                  <a:lnTo>
                    <a:pt x="1531" y="227"/>
                  </a:lnTo>
                  <a:lnTo>
                    <a:pt x="1701" y="227"/>
                  </a:lnTo>
                  <a:lnTo>
                    <a:pt x="1757" y="227"/>
                  </a:lnTo>
                  <a:lnTo>
                    <a:pt x="1757" y="397"/>
                  </a:lnTo>
                  <a:lnTo>
                    <a:pt x="1814" y="397"/>
                  </a:lnTo>
                  <a:lnTo>
                    <a:pt x="1814" y="567"/>
                  </a:lnTo>
                  <a:lnTo>
                    <a:pt x="1757" y="567"/>
                  </a:lnTo>
                  <a:lnTo>
                    <a:pt x="1757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794"/>
                  </a:lnTo>
                  <a:lnTo>
                    <a:pt x="1417" y="794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1021"/>
                  </a:lnTo>
                  <a:lnTo>
                    <a:pt x="1417" y="1021"/>
                  </a:lnTo>
                  <a:lnTo>
                    <a:pt x="1417" y="1134"/>
                  </a:lnTo>
                  <a:lnTo>
                    <a:pt x="1361" y="1134"/>
                  </a:lnTo>
                  <a:lnTo>
                    <a:pt x="1361" y="1191"/>
                  </a:lnTo>
                  <a:lnTo>
                    <a:pt x="1247" y="1191"/>
                  </a:lnTo>
                  <a:lnTo>
                    <a:pt x="1247" y="1247"/>
                  </a:lnTo>
                  <a:lnTo>
                    <a:pt x="1190" y="1247"/>
                  </a:lnTo>
                  <a:lnTo>
                    <a:pt x="1190" y="1361"/>
                  </a:lnTo>
                  <a:lnTo>
                    <a:pt x="1247" y="1361"/>
                  </a:lnTo>
                  <a:lnTo>
                    <a:pt x="1247" y="1418"/>
                  </a:lnTo>
                  <a:lnTo>
                    <a:pt x="1361" y="1418"/>
                  </a:lnTo>
                  <a:lnTo>
                    <a:pt x="1361" y="1474"/>
                  </a:lnTo>
                  <a:lnTo>
                    <a:pt x="1417" y="1474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588"/>
                  </a:lnTo>
                  <a:lnTo>
                    <a:pt x="1531" y="1588"/>
                  </a:lnTo>
                  <a:lnTo>
                    <a:pt x="1531" y="1644"/>
                  </a:lnTo>
                  <a:lnTo>
                    <a:pt x="1077" y="1644"/>
                  </a:lnTo>
                  <a:lnTo>
                    <a:pt x="1077" y="1531"/>
                  </a:lnTo>
                  <a:lnTo>
                    <a:pt x="1020" y="1531"/>
                  </a:lnTo>
                  <a:lnTo>
                    <a:pt x="1020" y="1474"/>
                  </a:lnTo>
                  <a:lnTo>
                    <a:pt x="964" y="1474"/>
                  </a:lnTo>
                  <a:lnTo>
                    <a:pt x="964" y="1588"/>
                  </a:lnTo>
                  <a:lnTo>
                    <a:pt x="907" y="1588"/>
                  </a:lnTo>
                  <a:lnTo>
                    <a:pt x="907" y="1531"/>
                  </a:lnTo>
                  <a:lnTo>
                    <a:pt x="850" y="1531"/>
                  </a:lnTo>
                  <a:lnTo>
                    <a:pt x="850" y="1474"/>
                  </a:lnTo>
                  <a:lnTo>
                    <a:pt x="680" y="1474"/>
                  </a:lnTo>
                  <a:lnTo>
                    <a:pt x="680" y="1418"/>
                  </a:lnTo>
                  <a:lnTo>
                    <a:pt x="623" y="1418"/>
                  </a:lnTo>
                  <a:lnTo>
                    <a:pt x="623" y="1361"/>
                  </a:lnTo>
                  <a:lnTo>
                    <a:pt x="510" y="1361"/>
                  </a:lnTo>
                  <a:lnTo>
                    <a:pt x="510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0" y="1247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283" y="1077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3945EA33-4D3B-441D-A2B5-3E6BAAEF7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2785"/>
              <a:ext cx="567" cy="793"/>
            </a:xfrm>
            <a:custGeom>
              <a:avLst/>
              <a:gdLst>
                <a:gd name="T0" fmla="*/ 0 w 567"/>
                <a:gd name="T1" fmla="*/ 453 h 793"/>
                <a:gd name="T2" fmla="*/ 0 w 567"/>
                <a:gd name="T3" fmla="*/ 56 h 793"/>
                <a:gd name="T4" fmla="*/ 113 w 567"/>
                <a:gd name="T5" fmla="*/ 56 h 793"/>
                <a:gd name="T6" fmla="*/ 113 w 567"/>
                <a:gd name="T7" fmla="*/ 0 h 793"/>
                <a:gd name="T8" fmla="*/ 226 w 567"/>
                <a:gd name="T9" fmla="*/ 0 h 793"/>
                <a:gd name="T10" fmla="*/ 226 w 567"/>
                <a:gd name="T11" fmla="*/ 56 h 793"/>
                <a:gd name="T12" fmla="*/ 283 w 567"/>
                <a:gd name="T13" fmla="*/ 56 h 793"/>
                <a:gd name="T14" fmla="*/ 283 w 567"/>
                <a:gd name="T15" fmla="*/ 0 h 793"/>
                <a:gd name="T16" fmla="*/ 397 w 567"/>
                <a:gd name="T17" fmla="*/ 0 h 793"/>
                <a:gd name="T18" fmla="*/ 397 w 567"/>
                <a:gd name="T19" fmla="*/ 113 h 793"/>
                <a:gd name="T20" fmla="*/ 453 w 567"/>
                <a:gd name="T21" fmla="*/ 113 h 793"/>
                <a:gd name="T22" fmla="*/ 453 w 567"/>
                <a:gd name="T23" fmla="*/ 170 h 793"/>
                <a:gd name="T24" fmla="*/ 567 w 567"/>
                <a:gd name="T25" fmla="*/ 170 h 793"/>
                <a:gd name="T26" fmla="*/ 567 w 567"/>
                <a:gd name="T27" fmla="*/ 453 h 793"/>
                <a:gd name="T28" fmla="*/ 453 w 567"/>
                <a:gd name="T29" fmla="*/ 453 h 793"/>
                <a:gd name="T30" fmla="*/ 453 w 567"/>
                <a:gd name="T31" fmla="*/ 510 h 793"/>
                <a:gd name="T32" fmla="*/ 397 w 567"/>
                <a:gd name="T33" fmla="*/ 510 h 793"/>
                <a:gd name="T34" fmla="*/ 397 w 567"/>
                <a:gd name="T35" fmla="*/ 623 h 793"/>
                <a:gd name="T36" fmla="*/ 340 w 567"/>
                <a:gd name="T37" fmla="*/ 623 h 793"/>
                <a:gd name="T38" fmla="*/ 340 w 567"/>
                <a:gd name="T39" fmla="*/ 680 h 793"/>
                <a:gd name="T40" fmla="*/ 283 w 567"/>
                <a:gd name="T41" fmla="*/ 680 h 793"/>
                <a:gd name="T42" fmla="*/ 283 w 567"/>
                <a:gd name="T43" fmla="*/ 793 h 793"/>
                <a:gd name="T44" fmla="*/ 113 w 567"/>
                <a:gd name="T45" fmla="*/ 793 h 793"/>
                <a:gd name="T46" fmla="*/ 113 w 567"/>
                <a:gd name="T47" fmla="*/ 737 h 793"/>
                <a:gd name="T48" fmla="*/ 56 w 567"/>
                <a:gd name="T49" fmla="*/ 737 h 793"/>
                <a:gd name="T50" fmla="*/ 56 w 567"/>
                <a:gd name="T51" fmla="*/ 453 h 793"/>
                <a:gd name="T52" fmla="*/ 0 w 567"/>
                <a:gd name="T53" fmla="*/ 45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793">
                  <a:moveTo>
                    <a:pt x="0" y="453"/>
                  </a:move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97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5805ACDB-2847-44A8-88EA-48E6BDA54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1991"/>
              <a:ext cx="2041" cy="1644"/>
            </a:xfrm>
            <a:custGeom>
              <a:avLst/>
              <a:gdLst>
                <a:gd name="T0" fmla="*/ 56 w 2041"/>
                <a:gd name="T1" fmla="*/ 1531 h 1644"/>
                <a:gd name="T2" fmla="*/ 0 w 2041"/>
                <a:gd name="T3" fmla="*/ 1361 h 1644"/>
                <a:gd name="T4" fmla="*/ 56 w 2041"/>
                <a:gd name="T5" fmla="*/ 1304 h 1644"/>
                <a:gd name="T6" fmla="*/ 283 w 2041"/>
                <a:gd name="T7" fmla="*/ 1247 h 1644"/>
                <a:gd name="T8" fmla="*/ 340 w 2041"/>
                <a:gd name="T9" fmla="*/ 1134 h 1644"/>
                <a:gd name="T10" fmla="*/ 396 w 2041"/>
                <a:gd name="T11" fmla="*/ 1077 h 1644"/>
                <a:gd name="T12" fmla="*/ 453 w 2041"/>
                <a:gd name="T13" fmla="*/ 907 h 1644"/>
                <a:gd name="T14" fmla="*/ 396 w 2041"/>
                <a:gd name="T15" fmla="*/ 737 h 1644"/>
                <a:gd name="T16" fmla="*/ 340 w 2041"/>
                <a:gd name="T17" fmla="*/ 623 h 1644"/>
                <a:gd name="T18" fmla="*/ 567 w 2041"/>
                <a:gd name="T19" fmla="*/ 510 h 1644"/>
                <a:gd name="T20" fmla="*/ 623 w 2041"/>
                <a:gd name="T21" fmla="*/ 453 h 1644"/>
                <a:gd name="T22" fmla="*/ 680 w 2041"/>
                <a:gd name="T23" fmla="*/ 283 h 1644"/>
                <a:gd name="T24" fmla="*/ 623 w 2041"/>
                <a:gd name="T25" fmla="*/ 227 h 1644"/>
                <a:gd name="T26" fmla="*/ 567 w 2041"/>
                <a:gd name="T27" fmla="*/ 113 h 1644"/>
                <a:gd name="T28" fmla="*/ 510 w 2041"/>
                <a:gd name="T29" fmla="*/ 0 h 1644"/>
                <a:gd name="T30" fmla="*/ 680 w 2041"/>
                <a:gd name="T31" fmla="*/ 56 h 1644"/>
                <a:gd name="T32" fmla="*/ 793 w 2041"/>
                <a:gd name="T33" fmla="*/ 113 h 1644"/>
                <a:gd name="T34" fmla="*/ 907 w 2041"/>
                <a:gd name="T35" fmla="*/ 170 h 1644"/>
                <a:gd name="T36" fmla="*/ 963 w 2041"/>
                <a:gd name="T37" fmla="*/ 113 h 1644"/>
                <a:gd name="T38" fmla="*/ 1247 w 2041"/>
                <a:gd name="T39" fmla="*/ 56 h 1644"/>
                <a:gd name="T40" fmla="*/ 1304 w 2041"/>
                <a:gd name="T41" fmla="*/ 113 h 1644"/>
                <a:gd name="T42" fmla="*/ 1360 w 2041"/>
                <a:gd name="T43" fmla="*/ 56 h 1644"/>
                <a:gd name="T44" fmla="*/ 1474 w 2041"/>
                <a:gd name="T45" fmla="*/ 170 h 1644"/>
                <a:gd name="T46" fmla="*/ 1417 w 2041"/>
                <a:gd name="T47" fmla="*/ 397 h 1644"/>
                <a:gd name="T48" fmla="*/ 1360 w 2041"/>
                <a:gd name="T49" fmla="*/ 623 h 1644"/>
                <a:gd name="T50" fmla="*/ 1304 w 2041"/>
                <a:gd name="T51" fmla="*/ 680 h 1644"/>
                <a:gd name="T52" fmla="*/ 1530 w 2041"/>
                <a:gd name="T53" fmla="*/ 737 h 1644"/>
                <a:gd name="T54" fmla="*/ 1587 w 2041"/>
                <a:gd name="T55" fmla="*/ 794 h 1644"/>
                <a:gd name="T56" fmla="*/ 1757 w 2041"/>
                <a:gd name="T57" fmla="*/ 850 h 1644"/>
                <a:gd name="T58" fmla="*/ 1871 w 2041"/>
                <a:gd name="T59" fmla="*/ 794 h 1644"/>
                <a:gd name="T60" fmla="*/ 1927 w 2041"/>
                <a:gd name="T61" fmla="*/ 737 h 1644"/>
                <a:gd name="T62" fmla="*/ 2041 w 2041"/>
                <a:gd name="T63" fmla="*/ 1020 h 1644"/>
                <a:gd name="T64" fmla="*/ 1927 w 2041"/>
                <a:gd name="T65" fmla="*/ 1077 h 1644"/>
                <a:gd name="T66" fmla="*/ 1814 w 2041"/>
                <a:gd name="T67" fmla="*/ 1134 h 1644"/>
                <a:gd name="T68" fmla="*/ 1757 w 2041"/>
                <a:gd name="T69" fmla="*/ 1304 h 1644"/>
                <a:gd name="T70" fmla="*/ 1701 w 2041"/>
                <a:gd name="T71" fmla="*/ 1361 h 1644"/>
                <a:gd name="T72" fmla="*/ 1587 w 2041"/>
                <a:gd name="T73" fmla="*/ 1417 h 1644"/>
                <a:gd name="T74" fmla="*/ 1474 w 2041"/>
                <a:gd name="T75" fmla="*/ 1474 h 1644"/>
                <a:gd name="T76" fmla="*/ 1360 w 2041"/>
                <a:gd name="T77" fmla="*/ 1417 h 1644"/>
                <a:gd name="T78" fmla="*/ 1247 w 2041"/>
                <a:gd name="T79" fmla="*/ 1361 h 1644"/>
                <a:gd name="T80" fmla="*/ 963 w 2041"/>
                <a:gd name="T81" fmla="*/ 1304 h 1644"/>
                <a:gd name="T82" fmla="*/ 850 w 2041"/>
                <a:gd name="T83" fmla="*/ 1361 h 1644"/>
                <a:gd name="T84" fmla="*/ 793 w 2041"/>
                <a:gd name="T85" fmla="*/ 1417 h 1644"/>
                <a:gd name="T86" fmla="*/ 737 w 2041"/>
                <a:gd name="T87" fmla="*/ 1531 h 1644"/>
                <a:gd name="T88" fmla="*/ 340 w 2041"/>
                <a:gd name="T89" fmla="*/ 1531 h 1644"/>
                <a:gd name="T90" fmla="*/ 283 w 2041"/>
                <a:gd name="T91" fmla="*/ 1587 h 1644"/>
                <a:gd name="T92" fmla="*/ 56 w 2041"/>
                <a:gd name="T93" fmla="*/ 1644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1" h="1644">
                  <a:moveTo>
                    <a:pt x="56" y="1644"/>
                  </a:moveTo>
                  <a:lnTo>
                    <a:pt x="56" y="1531"/>
                  </a:lnTo>
                  <a:lnTo>
                    <a:pt x="0" y="1531"/>
                  </a:lnTo>
                  <a:lnTo>
                    <a:pt x="0" y="1361"/>
                  </a:lnTo>
                  <a:lnTo>
                    <a:pt x="56" y="1361"/>
                  </a:lnTo>
                  <a:lnTo>
                    <a:pt x="56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396" y="1134"/>
                  </a:lnTo>
                  <a:lnTo>
                    <a:pt x="396" y="1077"/>
                  </a:lnTo>
                  <a:lnTo>
                    <a:pt x="453" y="1077"/>
                  </a:lnTo>
                  <a:lnTo>
                    <a:pt x="453" y="907"/>
                  </a:lnTo>
                  <a:lnTo>
                    <a:pt x="396" y="907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623"/>
                  </a:lnTo>
                  <a:lnTo>
                    <a:pt x="567" y="623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680" y="453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56"/>
                  </a:lnTo>
                  <a:lnTo>
                    <a:pt x="793" y="56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3" y="170"/>
                  </a:lnTo>
                  <a:lnTo>
                    <a:pt x="963" y="113"/>
                  </a:lnTo>
                  <a:lnTo>
                    <a:pt x="1247" y="113"/>
                  </a:lnTo>
                  <a:lnTo>
                    <a:pt x="1247" y="56"/>
                  </a:lnTo>
                  <a:lnTo>
                    <a:pt x="1304" y="56"/>
                  </a:lnTo>
                  <a:lnTo>
                    <a:pt x="1304" y="113"/>
                  </a:lnTo>
                  <a:lnTo>
                    <a:pt x="1360" y="113"/>
                  </a:lnTo>
                  <a:lnTo>
                    <a:pt x="1360" y="56"/>
                  </a:lnTo>
                  <a:lnTo>
                    <a:pt x="1474" y="56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397"/>
                  </a:lnTo>
                  <a:lnTo>
                    <a:pt x="1360" y="397"/>
                  </a:lnTo>
                  <a:lnTo>
                    <a:pt x="1360" y="623"/>
                  </a:lnTo>
                  <a:lnTo>
                    <a:pt x="1304" y="623"/>
                  </a:lnTo>
                  <a:lnTo>
                    <a:pt x="1304" y="680"/>
                  </a:lnTo>
                  <a:lnTo>
                    <a:pt x="1530" y="680"/>
                  </a:lnTo>
                  <a:lnTo>
                    <a:pt x="1530" y="737"/>
                  </a:lnTo>
                  <a:lnTo>
                    <a:pt x="1587" y="737"/>
                  </a:lnTo>
                  <a:lnTo>
                    <a:pt x="1587" y="794"/>
                  </a:lnTo>
                  <a:lnTo>
                    <a:pt x="1757" y="794"/>
                  </a:lnTo>
                  <a:lnTo>
                    <a:pt x="1757" y="850"/>
                  </a:lnTo>
                  <a:lnTo>
                    <a:pt x="1871" y="850"/>
                  </a:lnTo>
                  <a:lnTo>
                    <a:pt x="1871" y="794"/>
                  </a:lnTo>
                  <a:lnTo>
                    <a:pt x="1927" y="794"/>
                  </a:lnTo>
                  <a:lnTo>
                    <a:pt x="1927" y="737"/>
                  </a:lnTo>
                  <a:lnTo>
                    <a:pt x="2041" y="737"/>
                  </a:lnTo>
                  <a:lnTo>
                    <a:pt x="2041" y="1020"/>
                  </a:lnTo>
                  <a:lnTo>
                    <a:pt x="1927" y="1020"/>
                  </a:lnTo>
                  <a:lnTo>
                    <a:pt x="1927" y="1077"/>
                  </a:lnTo>
                  <a:lnTo>
                    <a:pt x="1814" y="1077"/>
                  </a:lnTo>
                  <a:lnTo>
                    <a:pt x="1814" y="1134"/>
                  </a:lnTo>
                  <a:lnTo>
                    <a:pt x="1757" y="1134"/>
                  </a:lnTo>
                  <a:lnTo>
                    <a:pt x="1757" y="1304"/>
                  </a:lnTo>
                  <a:lnTo>
                    <a:pt x="1701" y="1304"/>
                  </a:lnTo>
                  <a:lnTo>
                    <a:pt x="1701" y="1361"/>
                  </a:lnTo>
                  <a:lnTo>
                    <a:pt x="1587" y="1361"/>
                  </a:lnTo>
                  <a:lnTo>
                    <a:pt x="1587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360" y="1474"/>
                  </a:lnTo>
                  <a:lnTo>
                    <a:pt x="1360" y="1417"/>
                  </a:lnTo>
                  <a:lnTo>
                    <a:pt x="1247" y="1417"/>
                  </a:lnTo>
                  <a:lnTo>
                    <a:pt x="1247" y="1361"/>
                  </a:lnTo>
                  <a:lnTo>
                    <a:pt x="963" y="1361"/>
                  </a:lnTo>
                  <a:lnTo>
                    <a:pt x="963" y="1304"/>
                  </a:lnTo>
                  <a:lnTo>
                    <a:pt x="850" y="1304"/>
                  </a:lnTo>
                  <a:lnTo>
                    <a:pt x="850" y="1361"/>
                  </a:lnTo>
                  <a:lnTo>
                    <a:pt x="793" y="1361"/>
                  </a:lnTo>
                  <a:lnTo>
                    <a:pt x="793" y="1417"/>
                  </a:lnTo>
                  <a:lnTo>
                    <a:pt x="737" y="1417"/>
                  </a:lnTo>
                  <a:lnTo>
                    <a:pt x="737" y="1531"/>
                  </a:lnTo>
                  <a:lnTo>
                    <a:pt x="623" y="1531"/>
                  </a:lnTo>
                  <a:lnTo>
                    <a:pt x="340" y="1531"/>
                  </a:lnTo>
                  <a:lnTo>
                    <a:pt x="340" y="1587"/>
                  </a:lnTo>
                  <a:lnTo>
                    <a:pt x="283" y="1587"/>
                  </a:lnTo>
                  <a:lnTo>
                    <a:pt x="283" y="1644"/>
                  </a:lnTo>
                  <a:lnTo>
                    <a:pt x="56" y="164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B886EE7E-25F7-4387-8B77-62CDD284E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274"/>
              <a:ext cx="680" cy="567"/>
            </a:xfrm>
            <a:custGeom>
              <a:avLst/>
              <a:gdLst>
                <a:gd name="T0" fmla="*/ 680 w 680"/>
                <a:gd name="T1" fmla="*/ 454 h 567"/>
                <a:gd name="T2" fmla="*/ 680 w 680"/>
                <a:gd name="T3" fmla="*/ 340 h 567"/>
                <a:gd name="T4" fmla="*/ 623 w 680"/>
                <a:gd name="T5" fmla="*/ 340 h 567"/>
                <a:gd name="T6" fmla="*/ 623 w 680"/>
                <a:gd name="T7" fmla="*/ 170 h 567"/>
                <a:gd name="T8" fmla="*/ 680 w 680"/>
                <a:gd name="T9" fmla="*/ 170 h 567"/>
                <a:gd name="T10" fmla="*/ 680 w 680"/>
                <a:gd name="T11" fmla="*/ 0 h 567"/>
                <a:gd name="T12" fmla="*/ 453 w 680"/>
                <a:gd name="T13" fmla="*/ 0 h 567"/>
                <a:gd name="T14" fmla="*/ 453 w 680"/>
                <a:gd name="T15" fmla="*/ 57 h 567"/>
                <a:gd name="T16" fmla="*/ 397 w 680"/>
                <a:gd name="T17" fmla="*/ 57 h 567"/>
                <a:gd name="T18" fmla="*/ 397 w 680"/>
                <a:gd name="T19" fmla="*/ 0 h 567"/>
                <a:gd name="T20" fmla="*/ 283 w 680"/>
                <a:gd name="T21" fmla="*/ 0 h 567"/>
                <a:gd name="T22" fmla="*/ 283 w 680"/>
                <a:gd name="T23" fmla="*/ 57 h 567"/>
                <a:gd name="T24" fmla="*/ 113 w 680"/>
                <a:gd name="T25" fmla="*/ 57 h 567"/>
                <a:gd name="T26" fmla="*/ 113 w 680"/>
                <a:gd name="T27" fmla="*/ 114 h 567"/>
                <a:gd name="T28" fmla="*/ 56 w 680"/>
                <a:gd name="T29" fmla="*/ 114 h 567"/>
                <a:gd name="T30" fmla="*/ 56 w 680"/>
                <a:gd name="T31" fmla="*/ 340 h 567"/>
                <a:gd name="T32" fmla="*/ 0 w 680"/>
                <a:gd name="T33" fmla="*/ 340 h 567"/>
                <a:gd name="T34" fmla="*/ 0 w 680"/>
                <a:gd name="T35" fmla="*/ 397 h 567"/>
                <a:gd name="T36" fmla="*/ 226 w 680"/>
                <a:gd name="T37" fmla="*/ 397 h 567"/>
                <a:gd name="T38" fmla="*/ 226 w 680"/>
                <a:gd name="T39" fmla="*/ 454 h 567"/>
                <a:gd name="T40" fmla="*/ 283 w 680"/>
                <a:gd name="T41" fmla="*/ 454 h 567"/>
                <a:gd name="T42" fmla="*/ 283 w 680"/>
                <a:gd name="T43" fmla="*/ 511 h 567"/>
                <a:gd name="T44" fmla="*/ 453 w 680"/>
                <a:gd name="T45" fmla="*/ 511 h 567"/>
                <a:gd name="T46" fmla="*/ 453 w 680"/>
                <a:gd name="T47" fmla="*/ 567 h 567"/>
                <a:gd name="T48" fmla="*/ 567 w 680"/>
                <a:gd name="T49" fmla="*/ 567 h 567"/>
                <a:gd name="T50" fmla="*/ 567 w 680"/>
                <a:gd name="T51" fmla="*/ 511 h 567"/>
                <a:gd name="T52" fmla="*/ 623 w 680"/>
                <a:gd name="T53" fmla="*/ 511 h 567"/>
                <a:gd name="T54" fmla="*/ 623 w 680"/>
                <a:gd name="T55" fmla="*/ 454 h 567"/>
                <a:gd name="T56" fmla="*/ 680 w 680"/>
                <a:gd name="T57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567">
                  <a:moveTo>
                    <a:pt x="680" y="454"/>
                  </a:moveTo>
                  <a:lnTo>
                    <a:pt x="680" y="340"/>
                  </a:lnTo>
                  <a:lnTo>
                    <a:pt x="623" y="340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453" y="51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3" y="511"/>
                  </a:lnTo>
                  <a:lnTo>
                    <a:pt x="623" y="454"/>
                  </a:lnTo>
                  <a:lnTo>
                    <a:pt x="68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E78E6505-3F88-404D-B2CE-49B50CEDC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1991"/>
              <a:ext cx="567" cy="340"/>
            </a:xfrm>
            <a:custGeom>
              <a:avLst/>
              <a:gdLst>
                <a:gd name="T0" fmla="*/ 567 w 567"/>
                <a:gd name="T1" fmla="*/ 283 h 340"/>
                <a:gd name="T2" fmla="*/ 567 w 567"/>
                <a:gd name="T3" fmla="*/ 227 h 340"/>
                <a:gd name="T4" fmla="*/ 510 w 567"/>
                <a:gd name="T5" fmla="*/ 227 h 340"/>
                <a:gd name="T6" fmla="*/ 510 w 567"/>
                <a:gd name="T7" fmla="*/ 170 h 340"/>
                <a:gd name="T8" fmla="*/ 397 w 567"/>
                <a:gd name="T9" fmla="*/ 170 h 340"/>
                <a:gd name="T10" fmla="*/ 397 w 567"/>
                <a:gd name="T11" fmla="*/ 113 h 340"/>
                <a:gd name="T12" fmla="*/ 340 w 567"/>
                <a:gd name="T13" fmla="*/ 113 h 340"/>
                <a:gd name="T14" fmla="*/ 340 w 567"/>
                <a:gd name="T15" fmla="*/ 0 h 340"/>
                <a:gd name="T16" fmla="*/ 170 w 567"/>
                <a:gd name="T17" fmla="*/ 0 h 340"/>
                <a:gd name="T18" fmla="*/ 170 w 567"/>
                <a:gd name="T19" fmla="*/ 56 h 340"/>
                <a:gd name="T20" fmla="*/ 113 w 567"/>
                <a:gd name="T21" fmla="*/ 56 h 340"/>
                <a:gd name="T22" fmla="*/ 113 w 567"/>
                <a:gd name="T23" fmla="*/ 113 h 340"/>
                <a:gd name="T24" fmla="*/ 57 w 567"/>
                <a:gd name="T25" fmla="*/ 113 h 340"/>
                <a:gd name="T26" fmla="*/ 57 w 567"/>
                <a:gd name="T27" fmla="*/ 170 h 340"/>
                <a:gd name="T28" fmla="*/ 0 w 567"/>
                <a:gd name="T29" fmla="*/ 170 h 340"/>
                <a:gd name="T30" fmla="*/ 0 w 567"/>
                <a:gd name="T31" fmla="*/ 340 h 340"/>
                <a:gd name="T32" fmla="*/ 170 w 567"/>
                <a:gd name="T33" fmla="*/ 340 h 340"/>
                <a:gd name="T34" fmla="*/ 170 w 567"/>
                <a:gd name="T35" fmla="*/ 283 h 340"/>
                <a:gd name="T36" fmla="*/ 284 w 567"/>
                <a:gd name="T37" fmla="*/ 283 h 340"/>
                <a:gd name="T38" fmla="*/ 284 w 567"/>
                <a:gd name="T39" fmla="*/ 340 h 340"/>
                <a:gd name="T40" fmla="*/ 340 w 567"/>
                <a:gd name="T41" fmla="*/ 340 h 340"/>
                <a:gd name="T42" fmla="*/ 340 w 567"/>
                <a:gd name="T43" fmla="*/ 283 h 340"/>
                <a:gd name="T44" fmla="*/ 567 w 567"/>
                <a:gd name="T45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40">
                  <a:moveTo>
                    <a:pt x="567" y="283"/>
                  </a:move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56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688863D9-A08D-472C-A4D0-A1B24DC4D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594"/>
              <a:ext cx="454" cy="510"/>
            </a:xfrm>
            <a:custGeom>
              <a:avLst/>
              <a:gdLst>
                <a:gd name="T0" fmla="*/ 454 w 454"/>
                <a:gd name="T1" fmla="*/ 397 h 510"/>
                <a:gd name="T2" fmla="*/ 454 w 454"/>
                <a:gd name="T3" fmla="*/ 340 h 510"/>
                <a:gd name="T4" fmla="*/ 397 w 454"/>
                <a:gd name="T5" fmla="*/ 340 h 510"/>
                <a:gd name="T6" fmla="*/ 397 w 454"/>
                <a:gd name="T7" fmla="*/ 227 h 510"/>
                <a:gd name="T8" fmla="*/ 340 w 454"/>
                <a:gd name="T9" fmla="*/ 227 h 510"/>
                <a:gd name="T10" fmla="*/ 340 w 454"/>
                <a:gd name="T11" fmla="*/ 57 h 510"/>
                <a:gd name="T12" fmla="*/ 397 w 454"/>
                <a:gd name="T13" fmla="*/ 57 h 510"/>
                <a:gd name="T14" fmla="*/ 397 w 454"/>
                <a:gd name="T15" fmla="*/ 0 h 510"/>
                <a:gd name="T16" fmla="*/ 284 w 454"/>
                <a:gd name="T17" fmla="*/ 0 h 510"/>
                <a:gd name="T18" fmla="*/ 284 w 454"/>
                <a:gd name="T19" fmla="*/ 57 h 510"/>
                <a:gd name="T20" fmla="*/ 114 w 454"/>
                <a:gd name="T21" fmla="*/ 57 h 510"/>
                <a:gd name="T22" fmla="*/ 114 w 454"/>
                <a:gd name="T23" fmla="*/ 113 h 510"/>
                <a:gd name="T24" fmla="*/ 57 w 454"/>
                <a:gd name="T25" fmla="*/ 113 h 510"/>
                <a:gd name="T26" fmla="*/ 57 w 454"/>
                <a:gd name="T27" fmla="*/ 170 h 510"/>
                <a:gd name="T28" fmla="*/ 0 w 454"/>
                <a:gd name="T29" fmla="*/ 170 h 510"/>
                <a:gd name="T30" fmla="*/ 0 w 454"/>
                <a:gd name="T31" fmla="*/ 340 h 510"/>
                <a:gd name="T32" fmla="*/ 57 w 454"/>
                <a:gd name="T33" fmla="*/ 340 h 510"/>
                <a:gd name="T34" fmla="*/ 57 w 454"/>
                <a:gd name="T35" fmla="*/ 397 h 510"/>
                <a:gd name="T36" fmla="*/ 114 w 454"/>
                <a:gd name="T37" fmla="*/ 397 h 510"/>
                <a:gd name="T38" fmla="*/ 114 w 454"/>
                <a:gd name="T39" fmla="*/ 510 h 510"/>
                <a:gd name="T40" fmla="*/ 170 w 454"/>
                <a:gd name="T41" fmla="*/ 510 h 510"/>
                <a:gd name="T42" fmla="*/ 170 w 454"/>
                <a:gd name="T43" fmla="*/ 453 h 510"/>
                <a:gd name="T44" fmla="*/ 284 w 454"/>
                <a:gd name="T45" fmla="*/ 453 h 510"/>
                <a:gd name="T46" fmla="*/ 284 w 454"/>
                <a:gd name="T47" fmla="*/ 510 h 510"/>
                <a:gd name="T48" fmla="*/ 340 w 454"/>
                <a:gd name="T49" fmla="*/ 510 h 510"/>
                <a:gd name="T50" fmla="*/ 340 w 454"/>
                <a:gd name="T51" fmla="*/ 453 h 510"/>
                <a:gd name="T52" fmla="*/ 397 w 454"/>
                <a:gd name="T53" fmla="*/ 453 h 510"/>
                <a:gd name="T54" fmla="*/ 397 w 454"/>
                <a:gd name="T55" fmla="*/ 397 h 510"/>
                <a:gd name="T56" fmla="*/ 454 w 454"/>
                <a:gd name="T57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510">
                  <a:moveTo>
                    <a:pt x="454" y="397"/>
                  </a:moveTo>
                  <a:lnTo>
                    <a:pt x="454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99AEF929-38F1-487A-A065-7F16110DD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857"/>
              <a:ext cx="1475" cy="1304"/>
            </a:xfrm>
            <a:custGeom>
              <a:avLst/>
              <a:gdLst>
                <a:gd name="T0" fmla="*/ 284 w 1475"/>
                <a:gd name="T1" fmla="*/ 1134 h 1304"/>
                <a:gd name="T2" fmla="*/ 454 w 1475"/>
                <a:gd name="T3" fmla="*/ 1134 h 1304"/>
                <a:gd name="T4" fmla="*/ 454 w 1475"/>
                <a:gd name="T5" fmla="*/ 1190 h 1304"/>
                <a:gd name="T6" fmla="*/ 567 w 1475"/>
                <a:gd name="T7" fmla="*/ 1190 h 1304"/>
                <a:gd name="T8" fmla="*/ 567 w 1475"/>
                <a:gd name="T9" fmla="*/ 1247 h 1304"/>
                <a:gd name="T10" fmla="*/ 681 w 1475"/>
                <a:gd name="T11" fmla="*/ 1247 h 1304"/>
                <a:gd name="T12" fmla="*/ 681 w 1475"/>
                <a:gd name="T13" fmla="*/ 1304 h 1304"/>
                <a:gd name="T14" fmla="*/ 737 w 1475"/>
                <a:gd name="T15" fmla="*/ 1304 h 1304"/>
                <a:gd name="T16" fmla="*/ 737 w 1475"/>
                <a:gd name="T17" fmla="*/ 1247 h 1304"/>
                <a:gd name="T18" fmla="*/ 1021 w 1475"/>
                <a:gd name="T19" fmla="*/ 1247 h 1304"/>
                <a:gd name="T20" fmla="*/ 1021 w 1475"/>
                <a:gd name="T21" fmla="*/ 1190 h 1304"/>
                <a:gd name="T22" fmla="*/ 1078 w 1475"/>
                <a:gd name="T23" fmla="*/ 1190 h 1304"/>
                <a:gd name="T24" fmla="*/ 1078 w 1475"/>
                <a:gd name="T25" fmla="*/ 1134 h 1304"/>
                <a:gd name="T26" fmla="*/ 1021 w 1475"/>
                <a:gd name="T27" fmla="*/ 1134 h 1304"/>
                <a:gd name="T28" fmla="*/ 1021 w 1475"/>
                <a:gd name="T29" fmla="*/ 1077 h 1304"/>
                <a:gd name="T30" fmla="*/ 964 w 1475"/>
                <a:gd name="T31" fmla="*/ 1077 h 1304"/>
                <a:gd name="T32" fmla="*/ 964 w 1475"/>
                <a:gd name="T33" fmla="*/ 907 h 1304"/>
                <a:gd name="T34" fmla="*/ 1021 w 1475"/>
                <a:gd name="T35" fmla="*/ 907 h 1304"/>
                <a:gd name="T36" fmla="*/ 1021 w 1475"/>
                <a:gd name="T37" fmla="*/ 850 h 1304"/>
                <a:gd name="T38" fmla="*/ 1078 w 1475"/>
                <a:gd name="T39" fmla="*/ 850 h 1304"/>
                <a:gd name="T40" fmla="*/ 1078 w 1475"/>
                <a:gd name="T41" fmla="*/ 794 h 1304"/>
                <a:gd name="T42" fmla="*/ 1248 w 1475"/>
                <a:gd name="T43" fmla="*/ 794 h 1304"/>
                <a:gd name="T44" fmla="*/ 1248 w 1475"/>
                <a:gd name="T45" fmla="*/ 737 h 1304"/>
                <a:gd name="T46" fmla="*/ 1475 w 1475"/>
                <a:gd name="T47" fmla="*/ 737 h 1304"/>
                <a:gd name="T48" fmla="*/ 1475 w 1475"/>
                <a:gd name="T49" fmla="*/ 623 h 1304"/>
                <a:gd name="T50" fmla="*/ 1418 w 1475"/>
                <a:gd name="T51" fmla="*/ 623 h 1304"/>
                <a:gd name="T52" fmla="*/ 1418 w 1475"/>
                <a:gd name="T53" fmla="*/ 567 h 1304"/>
                <a:gd name="T54" fmla="*/ 1361 w 1475"/>
                <a:gd name="T55" fmla="*/ 567 h 1304"/>
                <a:gd name="T56" fmla="*/ 1361 w 1475"/>
                <a:gd name="T57" fmla="*/ 510 h 1304"/>
                <a:gd name="T58" fmla="*/ 1248 w 1475"/>
                <a:gd name="T59" fmla="*/ 510 h 1304"/>
                <a:gd name="T60" fmla="*/ 1248 w 1475"/>
                <a:gd name="T61" fmla="*/ 340 h 1304"/>
                <a:gd name="T62" fmla="*/ 1304 w 1475"/>
                <a:gd name="T63" fmla="*/ 340 h 1304"/>
                <a:gd name="T64" fmla="*/ 1304 w 1475"/>
                <a:gd name="T65" fmla="*/ 170 h 1304"/>
                <a:gd name="T66" fmla="*/ 1248 w 1475"/>
                <a:gd name="T67" fmla="*/ 170 h 1304"/>
                <a:gd name="T68" fmla="*/ 1248 w 1475"/>
                <a:gd name="T69" fmla="*/ 0 h 1304"/>
                <a:gd name="T70" fmla="*/ 1134 w 1475"/>
                <a:gd name="T71" fmla="*/ 0 h 1304"/>
                <a:gd name="T72" fmla="*/ 1134 w 1475"/>
                <a:gd name="T73" fmla="*/ 56 h 1304"/>
                <a:gd name="T74" fmla="*/ 964 w 1475"/>
                <a:gd name="T75" fmla="*/ 56 h 1304"/>
                <a:gd name="T76" fmla="*/ 964 w 1475"/>
                <a:gd name="T77" fmla="*/ 227 h 1304"/>
                <a:gd name="T78" fmla="*/ 794 w 1475"/>
                <a:gd name="T79" fmla="*/ 227 h 1304"/>
                <a:gd name="T80" fmla="*/ 794 w 1475"/>
                <a:gd name="T81" fmla="*/ 340 h 1304"/>
                <a:gd name="T82" fmla="*/ 567 w 1475"/>
                <a:gd name="T83" fmla="*/ 340 h 1304"/>
                <a:gd name="T84" fmla="*/ 567 w 1475"/>
                <a:gd name="T85" fmla="*/ 283 h 1304"/>
                <a:gd name="T86" fmla="*/ 170 w 1475"/>
                <a:gd name="T87" fmla="*/ 283 h 1304"/>
                <a:gd name="T88" fmla="*/ 170 w 1475"/>
                <a:gd name="T89" fmla="*/ 397 h 1304"/>
                <a:gd name="T90" fmla="*/ 114 w 1475"/>
                <a:gd name="T91" fmla="*/ 397 h 1304"/>
                <a:gd name="T92" fmla="*/ 114 w 1475"/>
                <a:gd name="T93" fmla="*/ 623 h 1304"/>
                <a:gd name="T94" fmla="*/ 57 w 1475"/>
                <a:gd name="T95" fmla="*/ 623 h 1304"/>
                <a:gd name="T96" fmla="*/ 57 w 1475"/>
                <a:gd name="T97" fmla="*/ 680 h 1304"/>
                <a:gd name="T98" fmla="*/ 0 w 1475"/>
                <a:gd name="T99" fmla="*/ 680 h 1304"/>
                <a:gd name="T100" fmla="*/ 0 w 1475"/>
                <a:gd name="T101" fmla="*/ 850 h 1304"/>
                <a:gd name="T102" fmla="*/ 114 w 1475"/>
                <a:gd name="T103" fmla="*/ 850 h 1304"/>
                <a:gd name="T104" fmla="*/ 114 w 1475"/>
                <a:gd name="T105" fmla="*/ 964 h 1304"/>
                <a:gd name="T106" fmla="*/ 227 w 1475"/>
                <a:gd name="T107" fmla="*/ 964 h 1304"/>
                <a:gd name="T108" fmla="*/ 227 w 1475"/>
                <a:gd name="T109" fmla="*/ 1077 h 1304"/>
                <a:gd name="T110" fmla="*/ 284 w 1475"/>
                <a:gd name="T111" fmla="*/ 1077 h 1304"/>
                <a:gd name="T112" fmla="*/ 284 w 1475"/>
                <a:gd name="T113" fmla="*/ 113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5" h="1304">
                  <a:moveTo>
                    <a:pt x="284" y="1134"/>
                  </a:moveTo>
                  <a:lnTo>
                    <a:pt x="454" y="1134"/>
                  </a:lnTo>
                  <a:lnTo>
                    <a:pt x="454" y="1190"/>
                  </a:lnTo>
                  <a:lnTo>
                    <a:pt x="567" y="1190"/>
                  </a:lnTo>
                  <a:lnTo>
                    <a:pt x="567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1021" y="1247"/>
                  </a:lnTo>
                  <a:lnTo>
                    <a:pt x="1021" y="1190"/>
                  </a:lnTo>
                  <a:lnTo>
                    <a:pt x="1078" y="1190"/>
                  </a:lnTo>
                  <a:lnTo>
                    <a:pt x="1078" y="1134"/>
                  </a:lnTo>
                  <a:lnTo>
                    <a:pt x="1021" y="1134"/>
                  </a:lnTo>
                  <a:lnTo>
                    <a:pt x="1021" y="1077"/>
                  </a:lnTo>
                  <a:lnTo>
                    <a:pt x="964" y="1077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850"/>
                  </a:lnTo>
                  <a:lnTo>
                    <a:pt x="1078" y="850"/>
                  </a:lnTo>
                  <a:lnTo>
                    <a:pt x="1078" y="794"/>
                  </a:lnTo>
                  <a:lnTo>
                    <a:pt x="1248" y="794"/>
                  </a:lnTo>
                  <a:lnTo>
                    <a:pt x="1248" y="737"/>
                  </a:lnTo>
                  <a:lnTo>
                    <a:pt x="1475" y="737"/>
                  </a:lnTo>
                  <a:lnTo>
                    <a:pt x="1475" y="623"/>
                  </a:lnTo>
                  <a:lnTo>
                    <a:pt x="1418" y="623"/>
                  </a:lnTo>
                  <a:lnTo>
                    <a:pt x="1418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248" y="510"/>
                  </a:lnTo>
                  <a:lnTo>
                    <a:pt x="1248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248" y="170"/>
                  </a:lnTo>
                  <a:lnTo>
                    <a:pt x="1248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964" y="56"/>
                  </a:lnTo>
                  <a:lnTo>
                    <a:pt x="964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850"/>
                  </a:lnTo>
                  <a:lnTo>
                    <a:pt x="114" y="850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AC23891D-7C78-490A-84C0-6A81E7C69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20"/>
              <a:ext cx="794" cy="1077"/>
            </a:xfrm>
            <a:custGeom>
              <a:avLst/>
              <a:gdLst>
                <a:gd name="T0" fmla="*/ 57 w 794"/>
                <a:gd name="T1" fmla="*/ 1020 h 1077"/>
                <a:gd name="T2" fmla="*/ 57 w 794"/>
                <a:gd name="T3" fmla="*/ 964 h 1077"/>
                <a:gd name="T4" fmla="*/ 170 w 794"/>
                <a:gd name="T5" fmla="*/ 964 h 1077"/>
                <a:gd name="T6" fmla="*/ 170 w 794"/>
                <a:gd name="T7" fmla="*/ 850 h 1077"/>
                <a:gd name="T8" fmla="*/ 57 w 794"/>
                <a:gd name="T9" fmla="*/ 850 h 1077"/>
                <a:gd name="T10" fmla="*/ 57 w 794"/>
                <a:gd name="T11" fmla="*/ 680 h 1077"/>
                <a:gd name="T12" fmla="*/ 0 w 794"/>
                <a:gd name="T13" fmla="*/ 680 h 1077"/>
                <a:gd name="T14" fmla="*/ 0 w 794"/>
                <a:gd name="T15" fmla="*/ 567 h 1077"/>
                <a:gd name="T16" fmla="*/ 57 w 794"/>
                <a:gd name="T17" fmla="*/ 567 h 1077"/>
                <a:gd name="T18" fmla="*/ 57 w 794"/>
                <a:gd name="T19" fmla="*/ 510 h 1077"/>
                <a:gd name="T20" fmla="*/ 114 w 794"/>
                <a:gd name="T21" fmla="*/ 510 h 1077"/>
                <a:gd name="T22" fmla="*/ 114 w 794"/>
                <a:gd name="T23" fmla="*/ 397 h 1077"/>
                <a:gd name="T24" fmla="*/ 57 w 794"/>
                <a:gd name="T25" fmla="*/ 397 h 1077"/>
                <a:gd name="T26" fmla="*/ 57 w 794"/>
                <a:gd name="T27" fmla="*/ 170 h 1077"/>
                <a:gd name="T28" fmla="*/ 170 w 794"/>
                <a:gd name="T29" fmla="*/ 170 h 1077"/>
                <a:gd name="T30" fmla="*/ 170 w 794"/>
                <a:gd name="T31" fmla="*/ 113 h 1077"/>
                <a:gd name="T32" fmla="*/ 284 w 794"/>
                <a:gd name="T33" fmla="*/ 113 h 1077"/>
                <a:gd name="T34" fmla="*/ 284 w 794"/>
                <a:gd name="T35" fmla="*/ 56 h 1077"/>
                <a:gd name="T36" fmla="*/ 340 w 794"/>
                <a:gd name="T37" fmla="*/ 56 h 1077"/>
                <a:gd name="T38" fmla="*/ 340 w 794"/>
                <a:gd name="T39" fmla="*/ 0 h 1077"/>
                <a:gd name="T40" fmla="*/ 454 w 794"/>
                <a:gd name="T41" fmla="*/ 0 h 1077"/>
                <a:gd name="T42" fmla="*/ 454 w 794"/>
                <a:gd name="T43" fmla="*/ 113 h 1077"/>
                <a:gd name="T44" fmla="*/ 511 w 794"/>
                <a:gd name="T45" fmla="*/ 113 h 1077"/>
                <a:gd name="T46" fmla="*/ 511 w 794"/>
                <a:gd name="T47" fmla="*/ 170 h 1077"/>
                <a:gd name="T48" fmla="*/ 567 w 794"/>
                <a:gd name="T49" fmla="*/ 170 h 1077"/>
                <a:gd name="T50" fmla="*/ 567 w 794"/>
                <a:gd name="T51" fmla="*/ 283 h 1077"/>
                <a:gd name="T52" fmla="*/ 624 w 794"/>
                <a:gd name="T53" fmla="*/ 283 h 1077"/>
                <a:gd name="T54" fmla="*/ 624 w 794"/>
                <a:gd name="T55" fmla="*/ 397 h 1077"/>
                <a:gd name="T56" fmla="*/ 681 w 794"/>
                <a:gd name="T57" fmla="*/ 397 h 1077"/>
                <a:gd name="T58" fmla="*/ 681 w 794"/>
                <a:gd name="T59" fmla="*/ 453 h 1077"/>
                <a:gd name="T60" fmla="*/ 737 w 794"/>
                <a:gd name="T61" fmla="*/ 453 h 1077"/>
                <a:gd name="T62" fmla="*/ 737 w 794"/>
                <a:gd name="T63" fmla="*/ 623 h 1077"/>
                <a:gd name="T64" fmla="*/ 794 w 794"/>
                <a:gd name="T65" fmla="*/ 623 h 1077"/>
                <a:gd name="T66" fmla="*/ 794 w 794"/>
                <a:gd name="T67" fmla="*/ 737 h 1077"/>
                <a:gd name="T68" fmla="*/ 737 w 794"/>
                <a:gd name="T69" fmla="*/ 737 h 1077"/>
                <a:gd name="T70" fmla="*/ 737 w 794"/>
                <a:gd name="T71" fmla="*/ 793 h 1077"/>
                <a:gd name="T72" fmla="*/ 567 w 794"/>
                <a:gd name="T73" fmla="*/ 793 h 1077"/>
                <a:gd name="T74" fmla="*/ 567 w 794"/>
                <a:gd name="T75" fmla="*/ 964 h 1077"/>
                <a:gd name="T76" fmla="*/ 397 w 794"/>
                <a:gd name="T77" fmla="*/ 964 h 1077"/>
                <a:gd name="T78" fmla="*/ 397 w 794"/>
                <a:gd name="T79" fmla="*/ 1020 h 1077"/>
                <a:gd name="T80" fmla="*/ 397 w 794"/>
                <a:gd name="T81" fmla="*/ 1077 h 1077"/>
                <a:gd name="T82" fmla="*/ 170 w 794"/>
                <a:gd name="T83" fmla="*/ 1077 h 1077"/>
                <a:gd name="T84" fmla="*/ 170 w 794"/>
                <a:gd name="T85" fmla="*/ 1020 h 1077"/>
                <a:gd name="T86" fmla="*/ 57 w 794"/>
                <a:gd name="T87" fmla="*/ 102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1077">
                  <a:moveTo>
                    <a:pt x="57" y="1020"/>
                  </a:moveTo>
                  <a:lnTo>
                    <a:pt x="57" y="964"/>
                  </a:lnTo>
                  <a:lnTo>
                    <a:pt x="170" y="964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567" y="793"/>
                  </a:lnTo>
                  <a:lnTo>
                    <a:pt x="567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397" y="1077"/>
                  </a:lnTo>
                  <a:lnTo>
                    <a:pt x="170" y="1077"/>
                  </a:lnTo>
                  <a:lnTo>
                    <a:pt x="170" y="1020"/>
                  </a:lnTo>
                  <a:lnTo>
                    <a:pt x="57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E062E501-AC1D-4E08-BBA8-3CE390A52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60"/>
              <a:ext cx="907" cy="680"/>
            </a:xfrm>
            <a:custGeom>
              <a:avLst/>
              <a:gdLst>
                <a:gd name="T0" fmla="*/ 794 w 907"/>
                <a:gd name="T1" fmla="*/ 0 h 680"/>
                <a:gd name="T2" fmla="*/ 737 w 907"/>
                <a:gd name="T3" fmla="*/ 0 h 680"/>
                <a:gd name="T4" fmla="*/ 737 w 907"/>
                <a:gd name="T5" fmla="*/ 57 h 680"/>
                <a:gd name="T6" fmla="*/ 681 w 907"/>
                <a:gd name="T7" fmla="*/ 57 h 680"/>
                <a:gd name="T8" fmla="*/ 681 w 907"/>
                <a:gd name="T9" fmla="*/ 113 h 680"/>
                <a:gd name="T10" fmla="*/ 567 w 907"/>
                <a:gd name="T11" fmla="*/ 113 h 680"/>
                <a:gd name="T12" fmla="*/ 567 w 907"/>
                <a:gd name="T13" fmla="*/ 57 h 680"/>
                <a:gd name="T14" fmla="*/ 454 w 907"/>
                <a:gd name="T15" fmla="*/ 57 h 680"/>
                <a:gd name="T16" fmla="*/ 454 w 907"/>
                <a:gd name="T17" fmla="*/ 0 h 680"/>
                <a:gd name="T18" fmla="*/ 284 w 907"/>
                <a:gd name="T19" fmla="*/ 0 h 680"/>
                <a:gd name="T20" fmla="*/ 284 w 907"/>
                <a:gd name="T21" fmla="*/ 57 h 680"/>
                <a:gd name="T22" fmla="*/ 114 w 907"/>
                <a:gd name="T23" fmla="*/ 57 h 680"/>
                <a:gd name="T24" fmla="*/ 114 w 907"/>
                <a:gd name="T25" fmla="*/ 170 h 680"/>
                <a:gd name="T26" fmla="*/ 0 w 907"/>
                <a:gd name="T27" fmla="*/ 170 h 680"/>
                <a:gd name="T28" fmla="*/ 0 w 907"/>
                <a:gd name="T29" fmla="*/ 340 h 680"/>
                <a:gd name="T30" fmla="*/ 57 w 907"/>
                <a:gd name="T31" fmla="*/ 340 h 680"/>
                <a:gd name="T32" fmla="*/ 57 w 907"/>
                <a:gd name="T33" fmla="*/ 510 h 680"/>
                <a:gd name="T34" fmla="*/ 114 w 907"/>
                <a:gd name="T35" fmla="*/ 510 h 680"/>
                <a:gd name="T36" fmla="*/ 114 w 907"/>
                <a:gd name="T37" fmla="*/ 453 h 680"/>
                <a:gd name="T38" fmla="*/ 284 w 907"/>
                <a:gd name="T39" fmla="*/ 453 h 680"/>
                <a:gd name="T40" fmla="*/ 284 w 907"/>
                <a:gd name="T41" fmla="*/ 510 h 680"/>
                <a:gd name="T42" fmla="*/ 340 w 907"/>
                <a:gd name="T43" fmla="*/ 510 h 680"/>
                <a:gd name="T44" fmla="*/ 340 w 907"/>
                <a:gd name="T45" fmla="*/ 624 h 680"/>
                <a:gd name="T46" fmla="*/ 397 w 907"/>
                <a:gd name="T47" fmla="*/ 624 h 680"/>
                <a:gd name="T48" fmla="*/ 397 w 907"/>
                <a:gd name="T49" fmla="*/ 680 h 680"/>
                <a:gd name="T50" fmla="*/ 794 w 907"/>
                <a:gd name="T51" fmla="*/ 680 h 680"/>
                <a:gd name="T52" fmla="*/ 794 w 907"/>
                <a:gd name="T53" fmla="*/ 624 h 680"/>
                <a:gd name="T54" fmla="*/ 907 w 907"/>
                <a:gd name="T55" fmla="*/ 624 h 680"/>
                <a:gd name="T56" fmla="*/ 907 w 907"/>
                <a:gd name="T57" fmla="*/ 510 h 680"/>
                <a:gd name="T58" fmla="*/ 794 w 907"/>
                <a:gd name="T59" fmla="*/ 510 h 680"/>
                <a:gd name="T60" fmla="*/ 794 w 907"/>
                <a:gd name="T61" fmla="*/ 340 h 680"/>
                <a:gd name="T62" fmla="*/ 737 w 907"/>
                <a:gd name="T63" fmla="*/ 340 h 680"/>
                <a:gd name="T64" fmla="*/ 737 w 907"/>
                <a:gd name="T65" fmla="*/ 227 h 680"/>
                <a:gd name="T66" fmla="*/ 794 w 907"/>
                <a:gd name="T67" fmla="*/ 227 h 680"/>
                <a:gd name="T68" fmla="*/ 794 w 907"/>
                <a:gd name="T69" fmla="*/ 170 h 680"/>
                <a:gd name="T70" fmla="*/ 851 w 907"/>
                <a:gd name="T71" fmla="*/ 170 h 680"/>
                <a:gd name="T72" fmla="*/ 851 w 907"/>
                <a:gd name="T73" fmla="*/ 57 h 680"/>
                <a:gd name="T74" fmla="*/ 794 w 907"/>
                <a:gd name="T75" fmla="*/ 57 h 680"/>
                <a:gd name="T76" fmla="*/ 794 w 907"/>
                <a:gd name="T7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80">
                  <a:moveTo>
                    <a:pt x="794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794" y="510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AEC0969F-847D-42FB-B820-77AA6C95A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913"/>
              <a:ext cx="453" cy="794"/>
            </a:xfrm>
            <a:custGeom>
              <a:avLst/>
              <a:gdLst>
                <a:gd name="T0" fmla="*/ 0 w 453"/>
                <a:gd name="T1" fmla="*/ 57 h 794"/>
                <a:gd name="T2" fmla="*/ 0 w 453"/>
                <a:gd name="T3" fmla="*/ 114 h 794"/>
                <a:gd name="T4" fmla="*/ 57 w 453"/>
                <a:gd name="T5" fmla="*/ 114 h 794"/>
                <a:gd name="T6" fmla="*/ 57 w 453"/>
                <a:gd name="T7" fmla="*/ 454 h 794"/>
                <a:gd name="T8" fmla="*/ 57 w 453"/>
                <a:gd name="T9" fmla="*/ 511 h 794"/>
                <a:gd name="T10" fmla="*/ 113 w 453"/>
                <a:gd name="T11" fmla="*/ 511 h 794"/>
                <a:gd name="T12" fmla="*/ 113 w 453"/>
                <a:gd name="T13" fmla="*/ 567 h 794"/>
                <a:gd name="T14" fmla="*/ 57 w 453"/>
                <a:gd name="T15" fmla="*/ 567 h 794"/>
                <a:gd name="T16" fmla="*/ 57 w 453"/>
                <a:gd name="T17" fmla="*/ 681 h 794"/>
                <a:gd name="T18" fmla="*/ 113 w 453"/>
                <a:gd name="T19" fmla="*/ 681 h 794"/>
                <a:gd name="T20" fmla="*/ 113 w 453"/>
                <a:gd name="T21" fmla="*/ 794 h 794"/>
                <a:gd name="T22" fmla="*/ 283 w 453"/>
                <a:gd name="T23" fmla="*/ 794 h 794"/>
                <a:gd name="T24" fmla="*/ 283 w 453"/>
                <a:gd name="T25" fmla="*/ 624 h 794"/>
                <a:gd name="T26" fmla="*/ 340 w 453"/>
                <a:gd name="T27" fmla="*/ 624 h 794"/>
                <a:gd name="T28" fmla="*/ 340 w 453"/>
                <a:gd name="T29" fmla="*/ 567 h 794"/>
                <a:gd name="T30" fmla="*/ 397 w 453"/>
                <a:gd name="T31" fmla="*/ 567 h 794"/>
                <a:gd name="T32" fmla="*/ 397 w 453"/>
                <a:gd name="T33" fmla="*/ 341 h 794"/>
                <a:gd name="T34" fmla="*/ 453 w 453"/>
                <a:gd name="T35" fmla="*/ 341 h 794"/>
                <a:gd name="T36" fmla="*/ 453 w 453"/>
                <a:gd name="T37" fmla="*/ 227 h 794"/>
                <a:gd name="T38" fmla="*/ 340 w 453"/>
                <a:gd name="T39" fmla="*/ 227 h 794"/>
                <a:gd name="T40" fmla="*/ 340 w 453"/>
                <a:gd name="T41" fmla="*/ 171 h 794"/>
                <a:gd name="T42" fmla="*/ 283 w 453"/>
                <a:gd name="T43" fmla="*/ 171 h 794"/>
                <a:gd name="T44" fmla="*/ 283 w 453"/>
                <a:gd name="T45" fmla="*/ 57 h 794"/>
                <a:gd name="T46" fmla="*/ 227 w 453"/>
                <a:gd name="T47" fmla="*/ 57 h 794"/>
                <a:gd name="T48" fmla="*/ 227 w 453"/>
                <a:gd name="T49" fmla="*/ 0 h 794"/>
                <a:gd name="T50" fmla="*/ 113 w 453"/>
                <a:gd name="T51" fmla="*/ 0 h 794"/>
                <a:gd name="T52" fmla="*/ 57 w 453"/>
                <a:gd name="T53" fmla="*/ 0 h 794"/>
                <a:gd name="T54" fmla="*/ 57 w 453"/>
                <a:gd name="T55" fmla="*/ 57 h 794"/>
                <a:gd name="T56" fmla="*/ 0 w 453"/>
                <a:gd name="T57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794">
                  <a:moveTo>
                    <a:pt x="0" y="57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83" y="794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59B639C7-D2C8-4A9C-8FEA-50A57EC58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480"/>
              <a:ext cx="1021" cy="1248"/>
            </a:xfrm>
            <a:custGeom>
              <a:avLst/>
              <a:gdLst>
                <a:gd name="T0" fmla="*/ 341 w 1021"/>
                <a:gd name="T1" fmla="*/ 0 h 1248"/>
                <a:gd name="T2" fmla="*/ 227 w 1021"/>
                <a:gd name="T3" fmla="*/ 0 h 1248"/>
                <a:gd name="T4" fmla="*/ 227 w 1021"/>
                <a:gd name="T5" fmla="*/ 57 h 1248"/>
                <a:gd name="T6" fmla="*/ 114 w 1021"/>
                <a:gd name="T7" fmla="*/ 57 h 1248"/>
                <a:gd name="T8" fmla="*/ 114 w 1021"/>
                <a:gd name="T9" fmla="*/ 114 h 1248"/>
                <a:gd name="T10" fmla="*/ 170 w 1021"/>
                <a:gd name="T11" fmla="*/ 114 h 1248"/>
                <a:gd name="T12" fmla="*/ 170 w 1021"/>
                <a:gd name="T13" fmla="*/ 341 h 1248"/>
                <a:gd name="T14" fmla="*/ 227 w 1021"/>
                <a:gd name="T15" fmla="*/ 341 h 1248"/>
                <a:gd name="T16" fmla="*/ 227 w 1021"/>
                <a:gd name="T17" fmla="*/ 454 h 1248"/>
                <a:gd name="T18" fmla="*/ 0 w 1021"/>
                <a:gd name="T19" fmla="*/ 454 h 1248"/>
                <a:gd name="T20" fmla="*/ 0 w 1021"/>
                <a:gd name="T21" fmla="*/ 624 h 1248"/>
                <a:gd name="T22" fmla="*/ 57 w 1021"/>
                <a:gd name="T23" fmla="*/ 624 h 1248"/>
                <a:gd name="T24" fmla="*/ 57 w 1021"/>
                <a:gd name="T25" fmla="*/ 794 h 1248"/>
                <a:gd name="T26" fmla="*/ 170 w 1021"/>
                <a:gd name="T27" fmla="*/ 794 h 1248"/>
                <a:gd name="T28" fmla="*/ 170 w 1021"/>
                <a:gd name="T29" fmla="*/ 851 h 1248"/>
                <a:gd name="T30" fmla="*/ 284 w 1021"/>
                <a:gd name="T31" fmla="*/ 851 h 1248"/>
                <a:gd name="T32" fmla="*/ 284 w 1021"/>
                <a:gd name="T33" fmla="*/ 964 h 1248"/>
                <a:gd name="T34" fmla="*/ 341 w 1021"/>
                <a:gd name="T35" fmla="*/ 964 h 1248"/>
                <a:gd name="T36" fmla="*/ 341 w 1021"/>
                <a:gd name="T37" fmla="*/ 1078 h 1248"/>
                <a:gd name="T38" fmla="*/ 397 w 1021"/>
                <a:gd name="T39" fmla="*/ 1078 h 1248"/>
                <a:gd name="T40" fmla="*/ 397 w 1021"/>
                <a:gd name="T41" fmla="*/ 1248 h 1248"/>
                <a:gd name="T42" fmla="*/ 681 w 1021"/>
                <a:gd name="T43" fmla="*/ 1248 h 1248"/>
                <a:gd name="T44" fmla="*/ 681 w 1021"/>
                <a:gd name="T45" fmla="*/ 1134 h 1248"/>
                <a:gd name="T46" fmla="*/ 908 w 1021"/>
                <a:gd name="T47" fmla="*/ 1134 h 1248"/>
                <a:gd name="T48" fmla="*/ 908 w 1021"/>
                <a:gd name="T49" fmla="*/ 1021 h 1248"/>
                <a:gd name="T50" fmla="*/ 964 w 1021"/>
                <a:gd name="T51" fmla="*/ 1021 h 1248"/>
                <a:gd name="T52" fmla="*/ 964 w 1021"/>
                <a:gd name="T53" fmla="*/ 964 h 1248"/>
                <a:gd name="T54" fmla="*/ 1021 w 1021"/>
                <a:gd name="T55" fmla="*/ 964 h 1248"/>
                <a:gd name="T56" fmla="*/ 1021 w 1021"/>
                <a:gd name="T57" fmla="*/ 794 h 1248"/>
                <a:gd name="T58" fmla="*/ 964 w 1021"/>
                <a:gd name="T59" fmla="*/ 794 h 1248"/>
                <a:gd name="T60" fmla="*/ 964 w 1021"/>
                <a:gd name="T61" fmla="*/ 738 h 1248"/>
                <a:gd name="T62" fmla="*/ 908 w 1021"/>
                <a:gd name="T63" fmla="*/ 738 h 1248"/>
                <a:gd name="T64" fmla="*/ 908 w 1021"/>
                <a:gd name="T65" fmla="*/ 624 h 1248"/>
                <a:gd name="T66" fmla="*/ 851 w 1021"/>
                <a:gd name="T67" fmla="*/ 624 h 1248"/>
                <a:gd name="T68" fmla="*/ 851 w 1021"/>
                <a:gd name="T69" fmla="*/ 454 h 1248"/>
                <a:gd name="T70" fmla="*/ 794 w 1021"/>
                <a:gd name="T71" fmla="*/ 454 h 1248"/>
                <a:gd name="T72" fmla="*/ 794 w 1021"/>
                <a:gd name="T73" fmla="*/ 341 h 1248"/>
                <a:gd name="T74" fmla="*/ 681 w 1021"/>
                <a:gd name="T75" fmla="*/ 341 h 1248"/>
                <a:gd name="T76" fmla="*/ 681 w 1021"/>
                <a:gd name="T77" fmla="*/ 227 h 1248"/>
                <a:gd name="T78" fmla="*/ 397 w 1021"/>
                <a:gd name="T79" fmla="*/ 227 h 1248"/>
                <a:gd name="T80" fmla="*/ 397 w 1021"/>
                <a:gd name="T81" fmla="*/ 114 h 1248"/>
                <a:gd name="T82" fmla="*/ 341 w 1021"/>
                <a:gd name="T83" fmla="*/ 114 h 1248"/>
                <a:gd name="T84" fmla="*/ 341 w 1021"/>
                <a:gd name="T85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248">
                  <a:moveTo>
                    <a:pt x="341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284" y="964"/>
                  </a:lnTo>
                  <a:lnTo>
                    <a:pt x="341" y="964"/>
                  </a:lnTo>
                  <a:lnTo>
                    <a:pt x="341" y="1078"/>
                  </a:lnTo>
                  <a:lnTo>
                    <a:pt x="397" y="1078"/>
                  </a:lnTo>
                  <a:lnTo>
                    <a:pt x="39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8"/>
                  </a:lnTo>
                  <a:lnTo>
                    <a:pt x="908" y="738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6A61EEEF-85BC-4092-9798-6462B27D1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05"/>
              <a:ext cx="510" cy="284"/>
            </a:xfrm>
            <a:custGeom>
              <a:avLst/>
              <a:gdLst>
                <a:gd name="T0" fmla="*/ 340 w 510"/>
                <a:gd name="T1" fmla="*/ 0 h 284"/>
                <a:gd name="T2" fmla="*/ 227 w 510"/>
                <a:gd name="T3" fmla="*/ 0 h 284"/>
                <a:gd name="T4" fmla="*/ 227 w 510"/>
                <a:gd name="T5" fmla="*/ 57 h 284"/>
                <a:gd name="T6" fmla="*/ 170 w 510"/>
                <a:gd name="T7" fmla="*/ 57 h 284"/>
                <a:gd name="T8" fmla="*/ 113 w 510"/>
                <a:gd name="T9" fmla="*/ 57 h 284"/>
                <a:gd name="T10" fmla="*/ 113 w 510"/>
                <a:gd name="T11" fmla="*/ 0 h 284"/>
                <a:gd name="T12" fmla="*/ 0 w 510"/>
                <a:gd name="T13" fmla="*/ 0 h 284"/>
                <a:gd name="T14" fmla="*/ 0 w 510"/>
                <a:gd name="T15" fmla="*/ 170 h 284"/>
                <a:gd name="T16" fmla="*/ 56 w 510"/>
                <a:gd name="T17" fmla="*/ 170 h 284"/>
                <a:gd name="T18" fmla="*/ 170 w 510"/>
                <a:gd name="T19" fmla="*/ 170 h 284"/>
                <a:gd name="T20" fmla="*/ 170 w 510"/>
                <a:gd name="T21" fmla="*/ 284 h 284"/>
                <a:gd name="T22" fmla="*/ 510 w 510"/>
                <a:gd name="T23" fmla="*/ 284 h 284"/>
                <a:gd name="T24" fmla="*/ 510 w 510"/>
                <a:gd name="T25" fmla="*/ 114 h 284"/>
                <a:gd name="T26" fmla="*/ 453 w 510"/>
                <a:gd name="T27" fmla="*/ 114 h 284"/>
                <a:gd name="T28" fmla="*/ 453 w 510"/>
                <a:gd name="T29" fmla="*/ 57 h 284"/>
                <a:gd name="T30" fmla="*/ 340 w 510"/>
                <a:gd name="T31" fmla="*/ 57 h 284"/>
                <a:gd name="T32" fmla="*/ 340 w 510"/>
                <a:gd name="T3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284">
                  <a:moveTo>
                    <a:pt x="34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10" y="284"/>
                  </a:lnTo>
                  <a:lnTo>
                    <a:pt x="51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1E5FC9AA-A0F3-4F0D-BB38-69F534059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3975"/>
              <a:ext cx="1191" cy="567"/>
            </a:xfrm>
            <a:custGeom>
              <a:avLst/>
              <a:gdLst>
                <a:gd name="T0" fmla="*/ 1134 w 1191"/>
                <a:gd name="T1" fmla="*/ 567 h 567"/>
                <a:gd name="T2" fmla="*/ 907 w 1191"/>
                <a:gd name="T3" fmla="*/ 567 h 567"/>
                <a:gd name="T4" fmla="*/ 907 w 1191"/>
                <a:gd name="T5" fmla="*/ 511 h 567"/>
                <a:gd name="T6" fmla="*/ 737 w 1191"/>
                <a:gd name="T7" fmla="*/ 511 h 567"/>
                <a:gd name="T8" fmla="*/ 737 w 1191"/>
                <a:gd name="T9" fmla="*/ 454 h 567"/>
                <a:gd name="T10" fmla="*/ 397 w 1191"/>
                <a:gd name="T11" fmla="*/ 454 h 567"/>
                <a:gd name="T12" fmla="*/ 397 w 1191"/>
                <a:gd name="T13" fmla="*/ 341 h 567"/>
                <a:gd name="T14" fmla="*/ 114 w 1191"/>
                <a:gd name="T15" fmla="*/ 341 h 567"/>
                <a:gd name="T16" fmla="*/ 114 w 1191"/>
                <a:gd name="T17" fmla="*/ 284 h 567"/>
                <a:gd name="T18" fmla="*/ 0 w 1191"/>
                <a:gd name="T19" fmla="*/ 284 h 567"/>
                <a:gd name="T20" fmla="*/ 0 w 1191"/>
                <a:gd name="T21" fmla="*/ 114 h 567"/>
                <a:gd name="T22" fmla="*/ 170 w 1191"/>
                <a:gd name="T23" fmla="*/ 114 h 567"/>
                <a:gd name="T24" fmla="*/ 170 w 1191"/>
                <a:gd name="T25" fmla="*/ 170 h 567"/>
                <a:gd name="T26" fmla="*/ 227 w 1191"/>
                <a:gd name="T27" fmla="*/ 170 h 567"/>
                <a:gd name="T28" fmla="*/ 227 w 1191"/>
                <a:gd name="T29" fmla="*/ 57 h 567"/>
                <a:gd name="T30" fmla="*/ 340 w 1191"/>
                <a:gd name="T31" fmla="*/ 57 h 567"/>
                <a:gd name="T32" fmla="*/ 340 w 1191"/>
                <a:gd name="T33" fmla="*/ 0 h 567"/>
                <a:gd name="T34" fmla="*/ 454 w 1191"/>
                <a:gd name="T35" fmla="*/ 0 h 567"/>
                <a:gd name="T36" fmla="*/ 454 w 1191"/>
                <a:gd name="T37" fmla="*/ 114 h 567"/>
                <a:gd name="T38" fmla="*/ 794 w 1191"/>
                <a:gd name="T39" fmla="*/ 114 h 567"/>
                <a:gd name="T40" fmla="*/ 794 w 1191"/>
                <a:gd name="T41" fmla="*/ 0 h 567"/>
                <a:gd name="T42" fmla="*/ 964 w 1191"/>
                <a:gd name="T43" fmla="*/ 0 h 567"/>
                <a:gd name="T44" fmla="*/ 964 w 1191"/>
                <a:gd name="T45" fmla="*/ 57 h 567"/>
                <a:gd name="T46" fmla="*/ 1021 w 1191"/>
                <a:gd name="T47" fmla="*/ 57 h 567"/>
                <a:gd name="T48" fmla="*/ 1021 w 1191"/>
                <a:gd name="T49" fmla="*/ 114 h 567"/>
                <a:gd name="T50" fmla="*/ 1078 w 1191"/>
                <a:gd name="T51" fmla="*/ 114 h 567"/>
                <a:gd name="T52" fmla="*/ 1078 w 1191"/>
                <a:gd name="T53" fmla="*/ 0 h 567"/>
                <a:gd name="T54" fmla="*/ 1134 w 1191"/>
                <a:gd name="T55" fmla="*/ 0 h 567"/>
                <a:gd name="T56" fmla="*/ 1134 w 1191"/>
                <a:gd name="T57" fmla="*/ 57 h 567"/>
                <a:gd name="T58" fmla="*/ 1191 w 1191"/>
                <a:gd name="T59" fmla="*/ 57 h 567"/>
                <a:gd name="T60" fmla="*/ 1191 w 1191"/>
                <a:gd name="T61" fmla="*/ 170 h 567"/>
                <a:gd name="T62" fmla="*/ 1134 w 1191"/>
                <a:gd name="T63" fmla="*/ 170 h 567"/>
                <a:gd name="T64" fmla="*/ 1134 w 1191"/>
                <a:gd name="T6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567">
                  <a:moveTo>
                    <a:pt x="1134" y="567"/>
                  </a:moveTo>
                  <a:lnTo>
                    <a:pt x="907" y="567"/>
                  </a:lnTo>
                  <a:lnTo>
                    <a:pt x="907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397" y="454"/>
                  </a:lnTo>
                  <a:lnTo>
                    <a:pt x="39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1078" y="114"/>
                  </a:lnTo>
                  <a:lnTo>
                    <a:pt x="1078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31CDA14E-218D-4531-99D7-1C1CA30B7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728"/>
              <a:ext cx="1020" cy="1644"/>
            </a:xfrm>
            <a:custGeom>
              <a:avLst/>
              <a:gdLst>
                <a:gd name="T0" fmla="*/ 680 w 1020"/>
                <a:gd name="T1" fmla="*/ 1361 h 1644"/>
                <a:gd name="T2" fmla="*/ 680 w 1020"/>
                <a:gd name="T3" fmla="*/ 1588 h 1644"/>
                <a:gd name="T4" fmla="*/ 567 w 1020"/>
                <a:gd name="T5" fmla="*/ 1588 h 1644"/>
                <a:gd name="T6" fmla="*/ 567 w 1020"/>
                <a:gd name="T7" fmla="*/ 1531 h 1644"/>
                <a:gd name="T8" fmla="*/ 510 w 1020"/>
                <a:gd name="T9" fmla="*/ 1531 h 1644"/>
                <a:gd name="T10" fmla="*/ 510 w 1020"/>
                <a:gd name="T11" fmla="*/ 1588 h 1644"/>
                <a:gd name="T12" fmla="*/ 397 w 1020"/>
                <a:gd name="T13" fmla="*/ 1588 h 1644"/>
                <a:gd name="T14" fmla="*/ 397 w 1020"/>
                <a:gd name="T15" fmla="*/ 1644 h 1644"/>
                <a:gd name="T16" fmla="*/ 340 w 1020"/>
                <a:gd name="T17" fmla="*/ 1644 h 1644"/>
                <a:gd name="T18" fmla="*/ 340 w 1020"/>
                <a:gd name="T19" fmla="*/ 1474 h 1644"/>
                <a:gd name="T20" fmla="*/ 283 w 1020"/>
                <a:gd name="T21" fmla="*/ 1474 h 1644"/>
                <a:gd name="T22" fmla="*/ 283 w 1020"/>
                <a:gd name="T23" fmla="*/ 1304 h 1644"/>
                <a:gd name="T24" fmla="*/ 113 w 1020"/>
                <a:gd name="T25" fmla="*/ 1304 h 1644"/>
                <a:gd name="T26" fmla="*/ 113 w 1020"/>
                <a:gd name="T27" fmla="*/ 1077 h 1644"/>
                <a:gd name="T28" fmla="*/ 170 w 1020"/>
                <a:gd name="T29" fmla="*/ 1077 h 1644"/>
                <a:gd name="T30" fmla="*/ 170 w 1020"/>
                <a:gd name="T31" fmla="*/ 850 h 1644"/>
                <a:gd name="T32" fmla="*/ 113 w 1020"/>
                <a:gd name="T33" fmla="*/ 850 h 1644"/>
                <a:gd name="T34" fmla="*/ 113 w 1020"/>
                <a:gd name="T35" fmla="*/ 794 h 1644"/>
                <a:gd name="T36" fmla="*/ 57 w 1020"/>
                <a:gd name="T37" fmla="*/ 794 h 1644"/>
                <a:gd name="T38" fmla="*/ 57 w 1020"/>
                <a:gd name="T39" fmla="*/ 737 h 1644"/>
                <a:gd name="T40" fmla="*/ 0 w 1020"/>
                <a:gd name="T41" fmla="*/ 737 h 1644"/>
                <a:gd name="T42" fmla="*/ 0 w 1020"/>
                <a:gd name="T43" fmla="*/ 624 h 1644"/>
                <a:gd name="T44" fmla="*/ 113 w 1020"/>
                <a:gd name="T45" fmla="*/ 624 h 1644"/>
                <a:gd name="T46" fmla="*/ 113 w 1020"/>
                <a:gd name="T47" fmla="*/ 567 h 1644"/>
                <a:gd name="T48" fmla="*/ 170 w 1020"/>
                <a:gd name="T49" fmla="*/ 567 h 1644"/>
                <a:gd name="T50" fmla="*/ 170 w 1020"/>
                <a:gd name="T51" fmla="*/ 453 h 1644"/>
                <a:gd name="T52" fmla="*/ 227 w 1020"/>
                <a:gd name="T53" fmla="*/ 453 h 1644"/>
                <a:gd name="T54" fmla="*/ 227 w 1020"/>
                <a:gd name="T55" fmla="*/ 340 h 1644"/>
                <a:gd name="T56" fmla="*/ 170 w 1020"/>
                <a:gd name="T57" fmla="*/ 340 h 1644"/>
                <a:gd name="T58" fmla="*/ 170 w 1020"/>
                <a:gd name="T59" fmla="*/ 283 h 1644"/>
                <a:gd name="T60" fmla="*/ 57 w 1020"/>
                <a:gd name="T61" fmla="*/ 283 h 1644"/>
                <a:gd name="T62" fmla="*/ 57 w 1020"/>
                <a:gd name="T63" fmla="*/ 113 h 1644"/>
                <a:gd name="T64" fmla="*/ 0 w 1020"/>
                <a:gd name="T65" fmla="*/ 113 h 1644"/>
                <a:gd name="T66" fmla="*/ 0 w 1020"/>
                <a:gd name="T67" fmla="*/ 57 h 1644"/>
                <a:gd name="T68" fmla="*/ 57 w 1020"/>
                <a:gd name="T69" fmla="*/ 57 h 1644"/>
                <a:gd name="T70" fmla="*/ 57 w 1020"/>
                <a:gd name="T71" fmla="*/ 0 h 1644"/>
                <a:gd name="T72" fmla="*/ 227 w 1020"/>
                <a:gd name="T73" fmla="*/ 0 h 1644"/>
                <a:gd name="T74" fmla="*/ 227 w 1020"/>
                <a:gd name="T75" fmla="*/ 57 h 1644"/>
                <a:gd name="T76" fmla="*/ 397 w 1020"/>
                <a:gd name="T77" fmla="*/ 57 h 1644"/>
                <a:gd name="T78" fmla="*/ 397 w 1020"/>
                <a:gd name="T79" fmla="*/ 113 h 1644"/>
                <a:gd name="T80" fmla="*/ 453 w 1020"/>
                <a:gd name="T81" fmla="*/ 113 h 1644"/>
                <a:gd name="T82" fmla="*/ 453 w 1020"/>
                <a:gd name="T83" fmla="*/ 170 h 1644"/>
                <a:gd name="T84" fmla="*/ 794 w 1020"/>
                <a:gd name="T85" fmla="*/ 170 h 1644"/>
                <a:gd name="T86" fmla="*/ 794 w 1020"/>
                <a:gd name="T87" fmla="*/ 510 h 1644"/>
                <a:gd name="T88" fmla="*/ 850 w 1020"/>
                <a:gd name="T89" fmla="*/ 510 h 1644"/>
                <a:gd name="T90" fmla="*/ 850 w 1020"/>
                <a:gd name="T91" fmla="*/ 794 h 1644"/>
                <a:gd name="T92" fmla="*/ 907 w 1020"/>
                <a:gd name="T93" fmla="*/ 794 h 1644"/>
                <a:gd name="T94" fmla="*/ 907 w 1020"/>
                <a:gd name="T95" fmla="*/ 850 h 1644"/>
                <a:gd name="T96" fmla="*/ 850 w 1020"/>
                <a:gd name="T97" fmla="*/ 850 h 1644"/>
                <a:gd name="T98" fmla="*/ 850 w 1020"/>
                <a:gd name="T99" fmla="*/ 907 h 1644"/>
                <a:gd name="T100" fmla="*/ 794 w 1020"/>
                <a:gd name="T101" fmla="*/ 907 h 1644"/>
                <a:gd name="T102" fmla="*/ 794 w 1020"/>
                <a:gd name="T103" fmla="*/ 1020 h 1644"/>
                <a:gd name="T104" fmla="*/ 964 w 1020"/>
                <a:gd name="T105" fmla="*/ 1020 h 1644"/>
                <a:gd name="T106" fmla="*/ 964 w 1020"/>
                <a:gd name="T107" fmla="*/ 1247 h 1644"/>
                <a:gd name="T108" fmla="*/ 1020 w 1020"/>
                <a:gd name="T109" fmla="*/ 1247 h 1644"/>
                <a:gd name="T110" fmla="*/ 1020 w 1020"/>
                <a:gd name="T111" fmla="*/ 1304 h 1644"/>
                <a:gd name="T112" fmla="*/ 907 w 1020"/>
                <a:gd name="T113" fmla="*/ 1304 h 1644"/>
                <a:gd name="T114" fmla="*/ 907 w 1020"/>
                <a:gd name="T115" fmla="*/ 1417 h 1644"/>
                <a:gd name="T116" fmla="*/ 850 w 1020"/>
                <a:gd name="T117" fmla="*/ 1417 h 1644"/>
                <a:gd name="T118" fmla="*/ 850 w 1020"/>
                <a:gd name="T119" fmla="*/ 1361 h 1644"/>
                <a:gd name="T120" fmla="*/ 680 w 1020"/>
                <a:gd name="T121" fmla="*/ 1361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1644">
                  <a:moveTo>
                    <a:pt x="680" y="1361"/>
                  </a:moveTo>
                  <a:lnTo>
                    <a:pt x="680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510" y="1531"/>
                  </a:lnTo>
                  <a:lnTo>
                    <a:pt x="510" y="1588"/>
                  </a:lnTo>
                  <a:lnTo>
                    <a:pt x="397" y="1588"/>
                  </a:lnTo>
                  <a:lnTo>
                    <a:pt x="397" y="1644"/>
                  </a:lnTo>
                  <a:lnTo>
                    <a:pt x="340" y="1644"/>
                  </a:lnTo>
                  <a:lnTo>
                    <a:pt x="340" y="1474"/>
                  </a:lnTo>
                  <a:lnTo>
                    <a:pt x="283" y="1474"/>
                  </a:lnTo>
                  <a:lnTo>
                    <a:pt x="283" y="1304"/>
                  </a:lnTo>
                  <a:lnTo>
                    <a:pt x="113" y="1304"/>
                  </a:lnTo>
                  <a:lnTo>
                    <a:pt x="113" y="1077"/>
                  </a:lnTo>
                  <a:lnTo>
                    <a:pt x="170" y="1077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794" y="170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964" y="1020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304"/>
                  </a:lnTo>
                  <a:lnTo>
                    <a:pt x="907" y="1304"/>
                  </a:lnTo>
                  <a:lnTo>
                    <a:pt x="907" y="1417"/>
                  </a:lnTo>
                  <a:lnTo>
                    <a:pt x="850" y="1417"/>
                  </a:lnTo>
                  <a:lnTo>
                    <a:pt x="850" y="1361"/>
                  </a:lnTo>
                  <a:lnTo>
                    <a:pt x="68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F24CAD17-59F1-473E-B187-7D2A0DEF2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1821"/>
              <a:ext cx="1078" cy="1134"/>
            </a:xfrm>
            <a:custGeom>
              <a:avLst/>
              <a:gdLst>
                <a:gd name="T0" fmla="*/ 114 w 1078"/>
                <a:gd name="T1" fmla="*/ 0 h 1134"/>
                <a:gd name="T2" fmla="*/ 170 w 1078"/>
                <a:gd name="T3" fmla="*/ 0 h 1134"/>
                <a:gd name="T4" fmla="*/ 170 w 1078"/>
                <a:gd name="T5" fmla="*/ 56 h 1134"/>
                <a:gd name="T6" fmla="*/ 284 w 1078"/>
                <a:gd name="T7" fmla="*/ 56 h 1134"/>
                <a:gd name="T8" fmla="*/ 284 w 1078"/>
                <a:gd name="T9" fmla="*/ 113 h 1134"/>
                <a:gd name="T10" fmla="*/ 397 w 1078"/>
                <a:gd name="T11" fmla="*/ 113 h 1134"/>
                <a:gd name="T12" fmla="*/ 397 w 1078"/>
                <a:gd name="T13" fmla="*/ 170 h 1134"/>
                <a:gd name="T14" fmla="*/ 511 w 1078"/>
                <a:gd name="T15" fmla="*/ 170 h 1134"/>
                <a:gd name="T16" fmla="*/ 511 w 1078"/>
                <a:gd name="T17" fmla="*/ 226 h 1134"/>
                <a:gd name="T18" fmla="*/ 567 w 1078"/>
                <a:gd name="T19" fmla="*/ 226 h 1134"/>
                <a:gd name="T20" fmla="*/ 567 w 1078"/>
                <a:gd name="T21" fmla="*/ 283 h 1134"/>
                <a:gd name="T22" fmla="*/ 624 w 1078"/>
                <a:gd name="T23" fmla="*/ 283 h 1134"/>
                <a:gd name="T24" fmla="*/ 624 w 1078"/>
                <a:gd name="T25" fmla="*/ 453 h 1134"/>
                <a:gd name="T26" fmla="*/ 737 w 1078"/>
                <a:gd name="T27" fmla="*/ 453 h 1134"/>
                <a:gd name="T28" fmla="*/ 737 w 1078"/>
                <a:gd name="T29" fmla="*/ 510 h 1134"/>
                <a:gd name="T30" fmla="*/ 851 w 1078"/>
                <a:gd name="T31" fmla="*/ 510 h 1134"/>
                <a:gd name="T32" fmla="*/ 851 w 1078"/>
                <a:gd name="T33" fmla="*/ 623 h 1134"/>
                <a:gd name="T34" fmla="*/ 908 w 1078"/>
                <a:gd name="T35" fmla="*/ 623 h 1134"/>
                <a:gd name="T36" fmla="*/ 908 w 1078"/>
                <a:gd name="T37" fmla="*/ 737 h 1134"/>
                <a:gd name="T38" fmla="*/ 964 w 1078"/>
                <a:gd name="T39" fmla="*/ 737 h 1134"/>
                <a:gd name="T40" fmla="*/ 964 w 1078"/>
                <a:gd name="T41" fmla="*/ 907 h 1134"/>
                <a:gd name="T42" fmla="*/ 1078 w 1078"/>
                <a:gd name="T43" fmla="*/ 907 h 1134"/>
                <a:gd name="T44" fmla="*/ 1078 w 1078"/>
                <a:gd name="T45" fmla="*/ 1077 h 1134"/>
                <a:gd name="T46" fmla="*/ 908 w 1078"/>
                <a:gd name="T47" fmla="*/ 1077 h 1134"/>
                <a:gd name="T48" fmla="*/ 908 w 1078"/>
                <a:gd name="T49" fmla="*/ 1020 h 1134"/>
                <a:gd name="T50" fmla="*/ 794 w 1078"/>
                <a:gd name="T51" fmla="*/ 1020 h 1134"/>
                <a:gd name="T52" fmla="*/ 794 w 1078"/>
                <a:gd name="T53" fmla="*/ 1077 h 1134"/>
                <a:gd name="T54" fmla="*/ 681 w 1078"/>
                <a:gd name="T55" fmla="*/ 1077 h 1134"/>
                <a:gd name="T56" fmla="*/ 681 w 1078"/>
                <a:gd name="T57" fmla="*/ 1134 h 1134"/>
                <a:gd name="T58" fmla="*/ 624 w 1078"/>
                <a:gd name="T59" fmla="*/ 1134 h 1134"/>
                <a:gd name="T60" fmla="*/ 624 w 1078"/>
                <a:gd name="T61" fmla="*/ 1077 h 1134"/>
                <a:gd name="T62" fmla="*/ 511 w 1078"/>
                <a:gd name="T63" fmla="*/ 1077 h 1134"/>
                <a:gd name="T64" fmla="*/ 511 w 1078"/>
                <a:gd name="T65" fmla="*/ 1020 h 1134"/>
                <a:gd name="T66" fmla="*/ 567 w 1078"/>
                <a:gd name="T67" fmla="*/ 1020 h 1134"/>
                <a:gd name="T68" fmla="*/ 567 w 1078"/>
                <a:gd name="T69" fmla="*/ 964 h 1134"/>
                <a:gd name="T70" fmla="*/ 511 w 1078"/>
                <a:gd name="T71" fmla="*/ 964 h 1134"/>
                <a:gd name="T72" fmla="*/ 511 w 1078"/>
                <a:gd name="T73" fmla="*/ 850 h 1134"/>
                <a:gd name="T74" fmla="*/ 454 w 1078"/>
                <a:gd name="T75" fmla="*/ 850 h 1134"/>
                <a:gd name="T76" fmla="*/ 454 w 1078"/>
                <a:gd name="T77" fmla="*/ 793 h 1134"/>
                <a:gd name="T78" fmla="*/ 227 w 1078"/>
                <a:gd name="T79" fmla="*/ 793 h 1134"/>
                <a:gd name="T80" fmla="*/ 227 w 1078"/>
                <a:gd name="T81" fmla="*/ 680 h 1134"/>
                <a:gd name="T82" fmla="*/ 57 w 1078"/>
                <a:gd name="T83" fmla="*/ 680 h 1134"/>
                <a:gd name="T84" fmla="*/ 57 w 1078"/>
                <a:gd name="T85" fmla="*/ 623 h 1134"/>
                <a:gd name="T86" fmla="*/ 0 w 1078"/>
                <a:gd name="T87" fmla="*/ 623 h 1134"/>
                <a:gd name="T88" fmla="*/ 0 w 1078"/>
                <a:gd name="T89" fmla="*/ 567 h 1134"/>
                <a:gd name="T90" fmla="*/ 57 w 1078"/>
                <a:gd name="T91" fmla="*/ 567 h 1134"/>
                <a:gd name="T92" fmla="*/ 57 w 1078"/>
                <a:gd name="T93" fmla="*/ 397 h 1134"/>
                <a:gd name="T94" fmla="*/ 0 w 1078"/>
                <a:gd name="T95" fmla="*/ 397 h 1134"/>
                <a:gd name="T96" fmla="*/ 0 w 1078"/>
                <a:gd name="T97" fmla="*/ 170 h 1134"/>
                <a:gd name="T98" fmla="*/ 57 w 1078"/>
                <a:gd name="T99" fmla="*/ 170 h 1134"/>
                <a:gd name="T100" fmla="*/ 57 w 1078"/>
                <a:gd name="T101" fmla="*/ 56 h 1134"/>
                <a:gd name="T102" fmla="*/ 114 w 1078"/>
                <a:gd name="T103" fmla="*/ 56 h 1134"/>
                <a:gd name="T104" fmla="*/ 114 w 1078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8" h="1134">
                  <a:moveTo>
                    <a:pt x="114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226"/>
                  </a:lnTo>
                  <a:lnTo>
                    <a:pt x="567" y="226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907"/>
                  </a:lnTo>
                  <a:lnTo>
                    <a:pt x="1078" y="907"/>
                  </a:lnTo>
                  <a:lnTo>
                    <a:pt x="1078" y="1077"/>
                  </a:lnTo>
                  <a:lnTo>
                    <a:pt x="908" y="1077"/>
                  </a:lnTo>
                  <a:lnTo>
                    <a:pt x="908" y="1020"/>
                  </a:lnTo>
                  <a:lnTo>
                    <a:pt x="794" y="1020"/>
                  </a:lnTo>
                  <a:lnTo>
                    <a:pt x="794" y="1077"/>
                  </a:lnTo>
                  <a:lnTo>
                    <a:pt x="681" y="1077"/>
                  </a:lnTo>
                  <a:lnTo>
                    <a:pt x="681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511" y="1077"/>
                  </a:lnTo>
                  <a:lnTo>
                    <a:pt x="511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511" y="964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9C97D6C3-35B3-4B66-ACB8-A58B915AC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1027"/>
              <a:ext cx="850" cy="1020"/>
            </a:xfrm>
            <a:custGeom>
              <a:avLst/>
              <a:gdLst>
                <a:gd name="T0" fmla="*/ 0 w 850"/>
                <a:gd name="T1" fmla="*/ 680 h 1020"/>
                <a:gd name="T2" fmla="*/ 0 w 850"/>
                <a:gd name="T3" fmla="*/ 794 h 1020"/>
                <a:gd name="T4" fmla="*/ 56 w 850"/>
                <a:gd name="T5" fmla="*/ 794 h 1020"/>
                <a:gd name="T6" fmla="*/ 56 w 850"/>
                <a:gd name="T7" fmla="*/ 850 h 1020"/>
                <a:gd name="T8" fmla="*/ 170 w 850"/>
                <a:gd name="T9" fmla="*/ 850 h 1020"/>
                <a:gd name="T10" fmla="*/ 170 w 850"/>
                <a:gd name="T11" fmla="*/ 907 h 1020"/>
                <a:gd name="T12" fmla="*/ 283 w 850"/>
                <a:gd name="T13" fmla="*/ 907 h 1020"/>
                <a:gd name="T14" fmla="*/ 283 w 850"/>
                <a:gd name="T15" fmla="*/ 964 h 1020"/>
                <a:gd name="T16" fmla="*/ 397 w 850"/>
                <a:gd name="T17" fmla="*/ 964 h 1020"/>
                <a:gd name="T18" fmla="*/ 397 w 850"/>
                <a:gd name="T19" fmla="*/ 1020 h 1020"/>
                <a:gd name="T20" fmla="*/ 453 w 850"/>
                <a:gd name="T21" fmla="*/ 1020 h 1020"/>
                <a:gd name="T22" fmla="*/ 453 w 850"/>
                <a:gd name="T23" fmla="*/ 907 h 1020"/>
                <a:gd name="T24" fmla="*/ 680 w 850"/>
                <a:gd name="T25" fmla="*/ 907 h 1020"/>
                <a:gd name="T26" fmla="*/ 680 w 850"/>
                <a:gd name="T27" fmla="*/ 794 h 1020"/>
                <a:gd name="T28" fmla="*/ 623 w 850"/>
                <a:gd name="T29" fmla="*/ 794 h 1020"/>
                <a:gd name="T30" fmla="*/ 623 w 850"/>
                <a:gd name="T31" fmla="*/ 567 h 1020"/>
                <a:gd name="T32" fmla="*/ 567 w 850"/>
                <a:gd name="T33" fmla="*/ 567 h 1020"/>
                <a:gd name="T34" fmla="*/ 567 w 850"/>
                <a:gd name="T35" fmla="*/ 510 h 1020"/>
                <a:gd name="T36" fmla="*/ 680 w 850"/>
                <a:gd name="T37" fmla="*/ 510 h 1020"/>
                <a:gd name="T38" fmla="*/ 680 w 850"/>
                <a:gd name="T39" fmla="*/ 453 h 1020"/>
                <a:gd name="T40" fmla="*/ 850 w 850"/>
                <a:gd name="T41" fmla="*/ 453 h 1020"/>
                <a:gd name="T42" fmla="*/ 850 w 850"/>
                <a:gd name="T43" fmla="*/ 397 h 1020"/>
                <a:gd name="T44" fmla="*/ 794 w 850"/>
                <a:gd name="T45" fmla="*/ 397 h 1020"/>
                <a:gd name="T46" fmla="*/ 794 w 850"/>
                <a:gd name="T47" fmla="*/ 113 h 1020"/>
                <a:gd name="T48" fmla="*/ 567 w 850"/>
                <a:gd name="T49" fmla="*/ 113 h 1020"/>
                <a:gd name="T50" fmla="*/ 567 w 850"/>
                <a:gd name="T51" fmla="*/ 57 h 1020"/>
                <a:gd name="T52" fmla="*/ 510 w 850"/>
                <a:gd name="T53" fmla="*/ 57 h 1020"/>
                <a:gd name="T54" fmla="*/ 510 w 850"/>
                <a:gd name="T55" fmla="*/ 0 h 1020"/>
                <a:gd name="T56" fmla="*/ 397 w 850"/>
                <a:gd name="T57" fmla="*/ 0 h 1020"/>
                <a:gd name="T58" fmla="*/ 397 w 850"/>
                <a:gd name="T59" fmla="*/ 57 h 1020"/>
                <a:gd name="T60" fmla="*/ 340 w 850"/>
                <a:gd name="T61" fmla="*/ 57 h 1020"/>
                <a:gd name="T62" fmla="*/ 340 w 850"/>
                <a:gd name="T63" fmla="*/ 170 h 1020"/>
                <a:gd name="T64" fmla="*/ 283 w 850"/>
                <a:gd name="T65" fmla="*/ 170 h 1020"/>
                <a:gd name="T66" fmla="*/ 283 w 850"/>
                <a:gd name="T67" fmla="*/ 227 h 1020"/>
                <a:gd name="T68" fmla="*/ 170 w 850"/>
                <a:gd name="T69" fmla="*/ 227 h 1020"/>
                <a:gd name="T70" fmla="*/ 170 w 850"/>
                <a:gd name="T71" fmla="*/ 283 h 1020"/>
                <a:gd name="T72" fmla="*/ 113 w 850"/>
                <a:gd name="T73" fmla="*/ 283 h 1020"/>
                <a:gd name="T74" fmla="*/ 113 w 850"/>
                <a:gd name="T75" fmla="*/ 340 h 1020"/>
                <a:gd name="T76" fmla="*/ 56 w 850"/>
                <a:gd name="T77" fmla="*/ 340 h 1020"/>
                <a:gd name="T78" fmla="*/ 56 w 850"/>
                <a:gd name="T79" fmla="*/ 453 h 1020"/>
                <a:gd name="T80" fmla="*/ 113 w 850"/>
                <a:gd name="T81" fmla="*/ 453 h 1020"/>
                <a:gd name="T82" fmla="*/ 113 w 850"/>
                <a:gd name="T83" fmla="*/ 567 h 1020"/>
                <a:gd name="T84" fmla="*/ 56 w 850"/>
                <a:gd name="T85" fmla="*/ 567 h 1020"/>
                <a:gd name="T86" fmla="*/ 56 w 850"/>
                <a:gd name="T87" fmla="*/ 680 h 1020"/>
                <a:gd name="T88" fmla="*/ 0 w 850"/>
                <a:gd name="T89" fmla="*/ 68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0" h="1020">
                  <a:moveTo>
                    <a:pt x="0" y="680"/>
                  </a:moveTo>
                  <a:lnTo>
                    <a:pt x="0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3" y="1020"/>
                  </a:lnTo>
                  <a:lnTo>
                    <a:pt x="453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80" y="510"/>
                  </a:lnTo>
                  <a:lnTo>
                    <a:pt x="680" y="453"/>
                  </a:lnTo>
                  <a:lnTo>
                    <a:pt x="850" y="453"/>
                  </a:lnTo>
                  <a:lnTo>
                    <a:pt x="850" y="397"/>
                  </a:lnTo>
                  <a:lnTo>
                    <a:pt x="794" y="397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C352CA5C-45FC-4072-B26F-18D1F314E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460"/>
              <a:ext cx="1248" cy="1304"/>
            </a:xfrm>
            <a:custGeom>
              <a:avLst/>
              <a:gdLst>
                <a:gd name="T0" fmla="*/ 0 w 1248"/>
                <a:gd name="T1" fmla="*/ 624 h 1304"/>
                <a:gd name="T2" fmla="*/ 0 w 1248"/>
                <a:gd name="T3" fmla="*/ 1020 h 1304"/>
                <a:gd name="T4" fmla="*/ 57 w 1248"/>
                <a:gd name="T5" fmla="*/ 1020 h 1304"/>
                <a:gd name="T6" fmla="*/ 57 w 1248"/>
                <a:gd name="T7" fmla="*/ 1077 h 1304"/>
                <a:gd name="T8" fmla="*/ 227 w 1248"/>
                <a:gd name="T9" fmla="*/ 1077 h 1304"/>
                <a:gd name="T10" fmla="*/ 227 w 1248"/>
                <a:gd name="T11" fmla="*/ 1134 h 1304"/>
                <a:gd name="T12" fmla="*/ 284 w 1248"/>
                <a:gd name="T13" fmla="*/ 1134 h 1304"/>
                <a:gd name="T14" fmla="*/ 284 w 1248"/>
                <a:gd name="T15" fmla="*/ 1191 h 1304"/>
                <a:gd name="T16" fmla="*/ 340 w 1248"/>
                <a:gd name="T17" fmla="*/ 1191 h 1304"/>
                <a:gd name="T18" fmla="*/ 340 w 1248"/>
                <a:gd name="T19" fmla="*/ 1304 h 1304"/>
                <a:gd name="T20" fmla="*/ 454 w 1248"/>
                <a:gd name="T21" fmla="*/ 1304 h 1304"/>
                <a:gd name="T22" fmla="*/ 454 w 1248"/>
                <a:gd name="T23" fmla="*/ 1247 h 1304"/>
                <a:gd name="T24" fmla="*/ 510 w 1248"/>
                <a:gd name="T25" fmla="*/ 1247 h 1304"/>
                <a:gd name="T26" fmla="*/ 510 w 1248"/>
                <a:gd name="T27" fmla="*/ 1134 h 1304"/>
                <a:gd name="T28" fmla="*/ 567 w 1248"/>
                <a:gd name="T29" fmla="*/ 1134 h 1304"/>
                <a:gd name="T30" fmla="*/ 567 w 1248"/>
                <a:gd name="T31" fmla="*/ 1020 h 1304"/>
                <a:gd name="T32" fmla="*/ 510 w 1248"/>
                <a:gd name="T33" fmla="*/ 1020 h 1304"/>
                <a:gd name="T34" fmla="*/ 510 w 1248"/>
                <a:gd name="T35" fmla="*/ 907 h 1304"/>
                <a:gd name="T36" fmla="*/ 567 w 1248"/>
                <a:gd name="T37" fmla="*/ 907 h 1304"/>
                <a:gd name="T38" fmla="*/ 567 w 1248"/>
                <a:gd name="T39" fmla="*/ 850 h 1304"/>
                <a:gd name="T40" fmla="*/ 624 w 1248"/>
                <a:gd name="T41" fmla="*/ 850 h 1304"/>
                <a:gd name="T42" fmla="*/ 624 w 1248"/>
                <a:gd name="T43" fmla="*/ 794 h 1304"/>
                <a:gd name="T44" fmla="*/ 737 w 1248"/>
                <a:gd name="T45" fmla="*/ 794 h 1304"/>
                <a:gd name="T46" fmla="*/ 737 w 1248"/>
                <a:gd name="T47" fmla="*/ 737 h 1304"/>
                <a:gd name="T48" fmla="*/ 794 w 1248"/>
                <a:gd name="T49" fmla="*/ 737 h 1304"/>
                <a:gd name="T50" fmla="*/ 794 w 1248"/>
                <a:gd name="T51" fmla="*/ 624 h 1304"/>
                <a:gd name="T52" fmla="*/ 851 w 1248"/>
                <a:gd name="T53" fmla="*/ 624 h 1304"/>
                <a:gd name="T54" fmla="*/ 851 w 1248"/>
                <a:gd name="T55" fmla="*/ 567 h 1304"/>
                <a:gd name="T56" fmla="*/ 964 w 1248"/>
                <a:gd name="T57" fmla="*/ 567 h 1304"/>
                <a:gd name="T58" fmla="*/ 964 w 1248"/>
                <a:gd name="T59" fmla="*/ 624 h 1304"/>
                <a:gd name="T60" fmla="*/ 1021 w 1248"/>
                <a:gd name="T61" fmla="*/ 624 h 1304"/>
                <a:gd name="T62" fmla="*/ 1021 w 1248"/>
                <a:gd name="T63" fmla="*/ 680 h 1304"/>
                <a:gd name="T64" fmla="*/ 1248 w 1248"/>
                <a:gd name="T65" fmla="*/ 680 h 1304"/>
                <a:gd name="T66" fmla="*/ 1248 w 1248"/>
                <a:gd name="T67" fmla="*/ 567 h 1304"/>
                <a:gd name="T68" fmla="*/ 1191 w 1248"/>
                <a:gd name="T69" fmla="*/ 567 h 1304"/>
                <a:gd name="T70" fmla="*/ 1191 w 1248"/>
                <a:gd name="T71" fmla="*/ 340 h 1304"/>
                <a:gd name="T72" fmla="*/ 1134 w 1248"/>
                <a:gd name="T73" fmla="*/ 340 h 1304"/>
                <a:gd name="T74" fmla="*/ 1134 w 1248"/>
                <a:gd name="T75" fmla="*/ 227 h 1304"/>
                <a:gd name="T76" fmla="*/ 1077 w 1248"/>
                <a:gd name="T77" fmla="*/ 227 h 1304"/>
                <a:gd name="T78" fmla="*/ 1077 w 1248"/>
                <a:gd name="T79" fmla="*/ 57 h 1304"/>
                <a:gd name="T80" fmla="*/ 1021 w 1248"/>
                <a:gd name="T81" fmla="*/ 57 h 1304"/>
                <a:gd name="T82" fmla="*/ 1021 w 1248"/>
                <a:gd name="T83" fmla="*/ 0 h 1304"/>
                <a:gd name="T84" fmla="*/ 964 w 1248"/>
                <a:gd name="T85" fmla="*/ 0 h 1304"/>
                <a:gd name="T86" fmla="*/ 964 w 1248"/>
                <a:gd name="T87" fmla="*/ 57 h 1304"/>
                <a:gd name="T88" fmla="*/ 907 w 1248"/>
                <a:gd name="T89" fmla="*/ 57 h 1304"/>
                <a:gd name="T90" fmla="*/ 907 w 1248"/>
                <a:gd name="T91" fmla="*/ 113 h 1304"/>
                <a:gd name="T92" fmla="*/ 794 w 1248"/>
                <a:gd name="T93" fmla="*/ 113 h 1304"/>
                <a:gd name="T94" fmla="*/ 794 w 1248"/>
                <a:gd name="T95" fmla="*/ 170 h 1304"/>
                <a:gd name="T96" fmla="*/ 737 w 1248"/>
                <a:gd name="T97" fmla="*/ 170 h 1304"/>
                <a:gd name="T98" fmla="*/ 680 w 1248"/>
                <a:gd name="T99" fmla="*/ 170 h 1304"/>
                <a:gd name="T100" fmla="*/ 680 w 1248"/>
                <a:gd name="T101" fmla="*/ 227 h 1304"/>
                <a:gd name="T102" fmla="*/ 624 w 1248"/>
                <a:gd name="T103" fmla="*/ 227 h 1304"/>
                <a:gd name="T104" fmla="*/ 624 w 1248"/>
                <a:gd name="T105" fmla="*/ 283 h 1304"/>
                <a:gd name="T106" fmla="*/ 454 w 1248"/>
                <a:gd name="T107" fmla="*/ 283 h 1304"/>
                <a:gd name="T108" fmla="*/ 454 w 1248"/>
                <a:gd name="T109" fmla="*/ 340 h 1304"/>
                <a:gd name="T110" fmla="*/ 340 w 1248"/>
                <a:gd name="T111" fmla="*/ 340 h 1304"/>
                <a:gd name="T112" fmla="*/ 340 w 1248"/>
                <a:gd name="T113" fmla="*/ 397 h 1304"/>
                <a:gd name="T114" fmla="*/ 227 w 1248"/>
                <a:gd name="T115" fmla="*/ 397 h 1304"/>
                <a:gd name="T116" fmla="*/ 227 w 1248"/>
                <a:gd name="T117" fmla="*/ 567 h 1304"/>
                <a:gd name="T118" fmla="*/ 113 w 1248"/>
                <a:gd name="T119" fmla="*/ 567 h 1304"/>
                <a:gd name="T120" fmla="*/ 113 w 1248"/>
                <a:gd name="T121" fmla="*/ 624 h 1304"/>
                <a:gd name="T122" fmla="*/ 0 w 1248"/>
                <a:gd name="T123" fmla="*/ 62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8" h="1304">
                  <a:moveTo>
                    <a:pt x="0" y="624"/>
                  </a:moveTo>
                  <a:lnTo>
                    <a:pt x="0" y="1020"/>
                  </a:lnTo>
                  <a:lnTo>
                    <a:pt x="57" y="1020"/>
                  </a:lnTo>
                  <a:lnTo>
                    <a:pt x="57" y="1077"/>
                  </a:lnTo>
                  <a:lnTo>
                    <a:pt x="227" y="1077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340" y="1191"/>
                  </a:lnTo>
                  <a:lnTo>
                    <a:pt x="340" y="1304"/>
                  </a:lnTo>
                  <a:lnTo>
                    <a:pt x="454" y="1304"/>
                  </a:lnTo>
                  <a:lnTo>
                    <a:pt x="454" y="1247"/>
                  </a:lnTo>
                  <a:lnTo>
                    <a:pt x="510" y="124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510" y="1020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680"/>
                  </a:lnTo>
                  <a:lnTo>
                    <a:pt x="1248" y="680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5FE07A08-1CC8-4018-A91C-04212A4FA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955"/>
              <a:ext cx="2552" cy="1757"/>
            </a:xfrm>
            <a:custGeom>
              <a:avLst/>
              <a:gdLst>
                <a:gd name="T0" fmla="*/ 2212 w 2552"/>
                <a:gd name="T1" fmla="*/ 0 h 1757"/>
                <a:gd name="T2" fmla="*/ 2098 w 2552"/>
                <a:gd name="T3" fmla="*/ 56 h 1757"/>
                <a:gd name="T4" fmla="*/ 1985 w 2552"/>
                <a:gd name="T5" fmla="*/ 113 h 1757"/>
                <a:gd name="T6" fmla="*/ 1928 w 2552"/>
                <a:gd name="T7" fmla="*/ 170 h 1757"/>
                <a:gd name="T8" fmla="*/ 1872 w 2552"/>
                <a:gd name="T9" fmla="*/ 340 h 1757"/>
                <a:gd name="T10" fmla="*/ 1758 w 2552"/>
                <a:gd name="T11" fmla="*/ 397 h 1757"/>
                <a:gd name="T12" fmla="*/ 1645 w 2552"/>
                <a:gd name="T13" fmla="*/ 453 h 1757"/>
                <a:gd name="T14" fmla="*/ 1531 w 2552"/>
                <a:gd name="T15" fmla="*/ 510 h 1757"/>
                <a:gd name="T16" fmla="*/ 1418 w 2552"/>
                <a:gd name="T17" fmla="*/ 453 h 1757"/>
                <a:gd name="T18" fmla="*/ 1134 w 2552"/>
                <a:gd name="T19" fmla="*/ 397 h 1757"/>
                <a:gd name="T20" fmla="*/ 1021 w 2552"/>
                <a:gd name="T21" fmla="*/ 340 h 1757"/>
                <a:gd name="T22" fmla="*/ 964 w 2552"/>
                <a:gd name="T23" fmla="*/ 397 h 1757"/>
                <a:gd name="T24" fmla="*/ 908 w 2552"/>
                <a:gd name="T25" fmla="*/ 453 h 1757"/>
                <a:gd name="T26" fmla="*/ 511 w 2552"/>
                <a:gd name="T27" fmla="*/ 567 h 1757"/>
                <a:gd name="T28" fmla="*/ 454 w 2552"/>
                <a:gd name="T29" fmla="*/ 623 h 1757"/>
                <a:gd name="T30" fmla="*/ 171 w 2552"/>
                <a:gd name="T31" fmla="*/ 680 h 1757"/>
                <a:gd name="T32" fmla="*/ 57 w 2552"/>
                <a:gd name="T33" fmla="*/ 737 h 1757"/>
                <a:gd name="T34" fmla="*/ 0 w 2552"/>
                <a:gd name="T35" fmla="*/ 793 h 1757"/>
                <a:gd name="T36" fmla="*/ 57 w 2552"/>
                <a:gd name="T37" fmla="*/ 907 h 1757"/>
                <a:gd name="T38" fmla="*/ 171 w 2552"/>
                <a:gd name="T39" fmla="*/ 964 h 1757"/>
                <a:gd name="T40" fmla="*/ 227 w 2552"/>
                <a:gd name="T41" fmla="*/ 1020 h 1757"/>
                <a:gd name="T42" fmla="*/ 284 w 2552"/>
                <a:gd name="T43" fmla="*/ 1077 h 1757"/>
                <a:gd name="T44" fmla="*/ 341 w 2552"/>
                <a:gd name="T45" fmla="*/ 1134 h 1757"/>
                <a:gd name="T46" fmla="*/ 284 w 2552"/>
                <a:gd name="T47" fmla="*/ 1190 h 1757"/>
                <a:gd name="T48" fmla="*/ 511 w 2552"/>
                <a:gd name="T49" fmla="*/ 1247 h 1757"/>
                <a:gd name="T50" fmla="*/ 567 w 2552"/>
                <a:gd name="T51" fmla="*/ 1304 h 1757"/>
                <a:gd name="T52" fmla="*/ 624 w 2552"/>
                <a:gd name="T53" fmla="*/ 1361 h 1757"/>
                <a:gd name="T54" fmla="*/ 794 w 2552"/>
                <a:gd name="T55" fmla="*/ 1417 h 1757"/>
                <a:gd name="T56" fmla="*/ 851 w 2552"/>
                <a:gd name="T57" fmla="*/ 1474 h 1757"/>
                <a:gd name="T58" fmla="*/ 964 w 2552"/>
                <a:gd name="T59" fmla="*/ 1531 h 1757"/>
                <a:gd name="T60" fmla="*/ 1021 w 2552"/>
                <a:gd name="T61" fmla="*/ 1644 h 1757"/>
                <a:gd name="T62" fmla="*/ 1134 w 2552"/>
                <a:gd name="T63" fmla="*/ 1701 h 1757"/>
                <a:gd name="T64" fmla="*/ 1305 w 2552"/>
                <a:gd name="T65" fmla="*/ 1757 h 1757"/>
                <a:gd name="T66" fmla="*/ 1248 w 2552"/>
                <a:gd name="T67" fmla="*/ 1644 h 1757"/>
                <a:gd name="T68" fmla="*/ 1305 w 2552"/>
                <a:gd name="T69" fmla="*/ 1531 h 1757"/>
                <a:gd name="T70" fmla="*/ 1361 w 2552"/>
                <a:gd name="T71" fmla="*/ 1474 h 1757"/>
                <a:gd name="T72" fmla="*/ 1418 w 2552"/>
                <a:gd name="T73" fmla="*/ 1417 h 1757"/>
                <a:gd name="T74" fmla="*/ 1588 w 2552"/>
                <a:gd name="T75" fmla="*/ 1304 h 1757"/>
                <a:gd name="T76" fmla="*/ 2098 w 2552"/>
                <a:gd name="T77" fmla="*/ 1247 h 1757"/>
                <a:gd name="T78" fmla="*/ 2212 w 2552"/>
                <a:gd name="T79" fmla="*/ 1304 h 1757"/>
                <a:gd name="T80" fmla="*/ 2325 w 2552"/>
                <a:gd name="T81" fmla="*/ 1417 h 1757"/>
                <a:gd name="T82" fmla="*/ 2382 w 2552"/>
                <a:gd name="T83" fmla="*/ 1531 h 1757"/>
                <a:gd name="T84" fmla="*/ 2439 w 2552"/>
                <a:gd name="T85" fmla="*/ 1474 h 1757"/>
                <a:gd name="T86" fmla="*/ 2495 w 2552"/>
                <a:gd name="T87" fmla="*/ 1361 h 1757"/>
                <a:gd name="T88" fmla="*/ 2552 w 2552"/>
                <a:gd name="T89" fmla="*/ 1417 h 1757"/>
                <a:gd name="T90" fmla="*/ 2495 w 2552"/>
                <a:gd name="T91" fmla="*/ 1190 h 1757"/>
                <a:gd name="T92" fmla="*/ 2439 w 2552"/>
                <a:gd name="T93" fmla="*/ 1134 h 1757"/>
                <a:gd name="T94" fmla="*/ 2382 w 2552"/>
                <a:gd name="T95" fmla="*/ 964 h 1757"/>
                <a:gd name="T96" fmla="*/ 2325 w 2552"/>
                <a:gd name="T97" fmla="*/ 793 h 1757"/>
                <a:gd name="T98" fmla="*/ 2268 w 2552"/>
                <a:gd name="T99" fmla="*/ 907 h 1757"/>
                <a:gd name="T100" fmla="*/ 2212 w 2552"/>
                <a:gd name="T101" fmla="*/ 964 h 1757"/>
                <a:gd name="T102" fmla="*/ 2155 w 2552"/>
                <a:gd name="T103" fmla="*/ 1020 h 1757"/>
                <a:gd name="T104" fmla="*/ 2212 w 2552"/>
                <a:gd name="T105" fmla="*/ 964 h 1757"/>
                <a:gd name="T106" fmla="*/ 2268 w 2552"/>
                <a:gd name="T107" fmla="*/ 850 h 1757"/>
                <a:gd name="T108" fmla="*/ 2212 w 2552"/>
                <a:gd name="T109" fmla="*/ 793 h 1757"/>
                <a:gd name="T110" fmla="*/ 2268 w 2552"/>
                <a:gd name="T111" fmla="*/ 737 h 1757"/>
                <a:gd name="T112" fmla="*/ 2212 w 2552"/>
                <a:gd name="T113" fmla="*/ 623 h 1757"/>
                <a:gd name="T114" fmla="*/ 2268 w 2552"/>
                <a:gd name="T115" fmla="*/ 567 h 1757"/>
                <a:gd name="T116" fmla="*/ 2325 w 2552"/>
                <a:gd name="T117" fmla="*/ 283 h 1757"/>
                <a:gd name="T118" fmla="*/ 2268 w 2552"/>
                <a:gd name="T119" fmla="*/ 226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52" h="1757">
                  <a:moveTo>
                    <a:pt x="2268" y="0"/>
                  </a:moveTo>
                  <a:lnTo>
                    <a:pt x="2212" y="0"/>
                  </a:lnTo>
                  <a:lnTo>
                    <a:pt x="2212" y="56"/>
                  </a:lnTo>
                  <a:lnTo>
                    <a:pt x="2098" y="56"/>
                  </a:lnTo>
                  <a:lnTo>
                    <a:pt x="2098" y="113"/>
                  </a:lnTo>
                  <a:lnTo>
                    <a:pt x="1985" y="113"/>
                  </a:lnTo>
                  <a:lnTo>
                    <a:pt x="1985" y="170"/>
                  </a:lnTo>
                  <a:lnTo>
                    <a:pt x="1928" y="170"/>
                  </a:lnTo>
                  <a:lnTo>
                    <a:pt x="1928" y="340"/>
                  </a:lnTo>
                  <a:lnTo>
                    <a:pt x="1872" y="340"/>
                  </a:lnTo>
                  <a:lnTo>
                    <a:pt x="1872" y="397"/>
                  </a:lnTo>
                  <a:lnTo>
                    <a:pt x="1758" y="397"/>
                  </a:lnTo>
                  <a:lnTo>
                    <a:pt x="1758" y="453"/>
                  </a:lnTo>
                  <a:lnTo>
                    <a:pt x="1645" y="453"/>
                  </a:lnTo>
                  <a:lnTo>
                    <a:pt x="1645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453"/>
                  </a:lnTo>
                  <a:lnTo>
                    <a:pt x="908" y="453"/>
                  </a:lnTo>
                  <a:lnTo>
                    <a:pt x="908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171" y="680"/>
                  </a:lnTo>
                  <a:lnTo>
                    <a:pt x="171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71" y="964"/>
                  </a:lnTo>
                  <a:lnTo>
                    <a:pt x="171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247"/>
                  </a:lnTo>
                  <a:lnTo>
                    <a:pt x="511" y="1247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794" y="1417"/>
                  </a:lnTo>
                  <a:lnTo>
                    <a:pt x="794" y="1474"/>
                  </a:lnTo>
                  <a:lnTo>
                    <a:pt x="851" y="1474"/>
                  </a:lnTo>
                  <a:lnTo>
                    <a:pt x="851" y="1531"/>
                  </a:lnTo>
                  <a:lnTo>
                    <a:pt x="964" y="1531"/>
                  </a:lnTo>
                  <a:lnTo>
                    <a:pt x="964" y="1644"/>
                  </a:lnTo>
                  <a:lnTo>
                    <a:pt x="1021" y="1644"/>
                  </a:lnTo>
                  <a:lnTo>
                    <a:pt x="1021" y="1701"/>
                  </a:lnTo>
                  <a:lnTo>
                    <a:pt x="1134" y="1701"/>
                  </a:lnTo>
                  <a:lnTo>
                    <a:pt x="1134" y="1757"/>
                  </a:lnTo>
                  <a:lnTo>
                    <a:pt x="1305" y="1757"/>
                  </a:lnTo>
                  <a:lnTo>
                    <a:pt x="1305" y="1644"/>
                  </a:lnTo>
                  <a:lnTo>
                    <a:pt x="1248" y="1644"/>
                  </a:lnTo>
                  <a:lnTo>
                    <a:pt x="1248" y="1531"/>
                  </a:lnTo>
                  <a:lnTo>
                    <a:pt x="1305" y="1531"/>
                  </a:lnTo>
                  <a:lnTo>
                    <a:pt x="1305" y="1474"/>
                  </a:lnTo>
                  <a:lnTo>
                    <a:pt x="1361" y="1474"/>
                  </a:lnTo>
                  <a:lnTo>
                    <a:pt x="1361" y="1417"/>
                  </a:lnTo>
                  <a:lnTo>
                    <a:pt x="1418" y="1417"/>
                  </a:lnTo>
                  <a:lnTo>
                    <a:pt x="1418" y="1304"/>
                  </a:lnTo>
                  <a:lnTo>
                    <a:pt x="1588" y="1304"/>
                  </a:lnTo>
                  <a:lnTo>
                    <a:pt x="1588" y="1247"/>
                  </a:lnTo>
                  <a:lnTo>
                    <a:pt x="2098" y="1247"/>
                  </a:lnTo>
                  <a:lnTo>
                    <a:pt x="2098" y="1304"/>
                  </a:lnTo>
                  <a:lnTo>
                    <a:pt x="2212" y="1304"/>
                  </a:lnTo>
                  <a:lnTo>
                    <a:pt x="2212" y="1417"/>
                  </a:lnTo>
                  <a:lnTo>
                    <a:pt x="2325" y="1417"/>
                  </a:lnTo>
                  <a:lnTo>
                    <a:pt x="2325" y="1531"/>
                  </a:lnTo>
                  <a:lnTo>
                    <a:pt x="2382" y="1531"/>
                  </a:lnTo>
                  <a:lnTo>
                    <a:pt x="2382" y="1474"/>
                  </a:lnTo>
                  <a:lnTo>
                    <a:pt x="2439" y="1474"/>
                  </a:lnTo>
                  <a:lnTo>
                    <a:pt x="2439" y="1361"/>
                  </a:lnTo>
                  <a:lnTo>
                    <a:pt x="2495" y="1361"/>
                  </a:lnTo>
                  <a:lnTo>
                    <a:pt x="2495" y="1417"/>
                  </a:lnTo>
                  <a:lnTo>
                    <a:pt x="2552" y="1417"/>
                  </a:lnTo>
                  <a:lnTo>
                    <a:pt x="2552" y="1190"/>
                  </a:lnTo>
                  <a:lnTo>
                    <a:pt x="2495" y="1190"/>
                  </a:lnTo>
                  <a:lnTo>
                    <a:pt x="2495" y="1134"/>
                  </a:lnTo>
                  <a:lnTo>
                    <a:pt x="2439" y="1134"/>
                  </a:lnTo>
                  <a:lnTo>
                    <a:pt x="2439" y="964"/>
                  </a:lnTo>
                  <a:lnTo>
                    <a:pt x="2382" y="964"/>
                  </a:lnTo>
                  <a:lnTo>
                    <a:pt x="2382" y="793"/>
                  </a:lnTo>
                  <a:lnTo>
                    <a:pt x="2325" y="793"/>
                  </a:lnTo>
                  <a:lnTo>
                    <a:pt x="2325" y="907"/>
                  </a:lnTo>
                  <a:lnTo>
                    <a:pt x="2268" y="907"/>
                  </a:lnTo>
                  <a:lnTo>
                    <a:pt x="2268" y="964"/>
                  </a:lnTo>
                  <a:lnTo>
                    <a:pt x="2212" y="964"/>
                  </a:lnTo>
                  <a:lnTo>
                    <a:pt x="2212" y="1020"/>
                  </a:lnTo>
                  <a:lnTo>
                    <a:pt x="2155" y="1020"/>
                  </a:lnTo>
                  <a:lnTo>
                    <a:pt x="2155" y="964"/>
                  </a:lnTo>
                  <a:lnTo>
                    <a:pt x="2212" y="964"/>
                  </a:lnTo>
                  <a:lnTo>
                    <a:pt x="2212" y="850"/>
                  </a:lnTo>
                  <a:lnTo>
                    <a:pt x="2268" y="850"/>
                  </a:lnTo>
                  <a:lnTo>
                    <a:pt x="2268" y="793"/>
                  </a:lnTo>
                  <a:lnTo>
                    <a:pt x="2212" y="793"/>
                  </a:lnTo>
                  <a:lnTo>
                    <a:pt x="2212" y="737"/>
                  </a:lnTo>
                  <a:lnTo>
                    <a:pt x="2268" y="737"/>
                  </a:lnTo>
                  <a:lnTo>
                    <a:pt x="2268" y="623"/>
                  </a:lnTo>
                  <a:lnTo>
                    <a:pt x="2212" y="623"/>
                  </a:lnTo>
                  <a:lnTo>
                    <a:pt x="2212" y="567"/>
                  </a:lnTo>
                  <a:lnTo>
                    <a:pt x="2268" y="567"/>
                  </a:lnTo>
                  <a:lnTo>
                    <a:pt x="2268" y="283"/>
                  </a:lnTo>
                  <a:lnTo>
                    <a:pt x="2325" y="283"/>
                  </a:lnTo>
                  <a:lnTo>
                    <a:pt x="2325" y="226"/>
                  </a:lnTo>
                  <a:lnTo>
                    <a:pt x="2268" y="226"/>
                  </a:lnTo>
                  <a:lnTo>
                    <a:pt x="226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4E24811A-DE05-48C6-95C9-3A1416330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" y="4202"/>
              <a:ext cx="1077" cy="737"/>
            </a:xfrm>
            <a:custGeom>
              <a:avLst/>
              <a:gdLst>
                <a:gd name="T0" fmla="*/ 907 w 1077"/>
                <a:gd name="T1" fmla="*/ 340 h 737"/>
                <a:gd name="T2" fmla="*/ 737 w 1077"/>
                <a:gd name="T3" fmla="*/ 340 h 737"/>
                <a:gd name="T4" fmla="*/ 737 w 1077"/>
                <a:gd name="T5" fmla="*/ 454 h 737"/>
                <a:gd name="T6" fmla="*/ 794 w 1077"/>
                <a:gd name="T7" fmla="*/ 454 h 737"/>
                <a:gd name="T8" fmla="*/ 794 w 1077"/>
                <a:gd name="T9" fmla="*/ 510 h 737"/>
                <a:gd name="T10" fmla="*/ 907 w 1077"/>
                <a:gd name="T11" fmla="*/ 510 h 737"/>
                <a:gd name="T12" fmla="*/ 907 w 1077"/>
                <a:gd name="T13" fmla="*/ 397 h 737"/>
                <a:gd name="T14" fmla="*/ 964 w 1077"/>
                <a:gd name="T15" fmla="*/ 397 h 737"/>
                <a:gd name="T16" fmla="*/ 964 w 1077"/>
                <a:gd name="T17" fmla="*/ 340 h 737"/>
                <a:gd name="T18" fmla="*/ 1077 w 1077"/>
                <a:gd name="T19" fmla="*/ 340 h 737"/>
                <a:gd name="T20" fmla="*/ 1077 w 1077"/>
                <a:gd name="T21" fmla="*/ 454 h 737"/>
                <a:gd name="T22" fmla="*/ 1021 w 1077"/>
                <a:gd name="T23" fmla="*/ 454 h 737"/>
                <a:gd name="T24" fmla="*/ 1021 w 1077"/>
                <a:gd name="T25" fmla="*/ 681 h 737"/>
                <a:gd name="T26" fmla="*/ 964 w 1077"/>
                <a:gd name="T27" fmla="*/ 681 h 737"/>
                <a:gd name="T28" fmla="*/ 964 w 1077"/>
                <a:gd name="T29" fmla="*/ 624 h 737"/>
                <a:gd name="T30" fmla="*/ 907 w 1077"/>
                <a:gd name="T31" fmla="*/ 624 h 737"/>
                <a:gd name="T32" fmla="*/ 907 w 1077"/>
                <a:gd name="T33" fmla="*/ 681 h 737"/>
                <a:gd name="T34" fmla="*/ 794 w 1077"/>
                <a:gd name="T35" fmla="*/ 681 h 737"/>
                <a:gd name="T36" fmla="*/ 794 w 1077"/>
                <a:gd name="T37" fmla="*/ 624 h 737"/>
                <a:gd name="T38" fmla="*/ 737 w 1077"/>
                <a:gd name="T39" fmla="*/ 624 h 737"/>
                <a:gd name="T40" fmla="*/ 737 w 1077"/>
                <a:gd name="T41" fmla="*/ 737 h 737"/>
                <a:gd name="T42" fmla="*/ 680 w 1077"/>
                <a:gd name="T43" fmla="*/ 737 h 737"/>
                <a:gd name="T44" fmla="*/ 680 w 1077"/>
                <a:gd name="T45" fmla="*/ 681 h 737"/>
                <a:gd name="T46" fmla="*/ 454 w 1077"/>
                <a:gd name="T47" fmla="*/ 681 h 737"/>
                <a:gd name="T48" fmla="*/ 454 w 1077"/>
                <a:gd name="T49" fmla="*/ 624 h 737"/>
                <a:gd name="T50" fmla="*/ 397 w 1077"/>
                <a:gd name="T51" fmla="*/ 624 h 737"/>
                <a:gd name="T52" fmla="*/ 397 w 1077"/>
                <a:gd name="T53" fmla="*/ 510 h 737"/>
                <a:gd name="T54" fmla="*/ 340 w 1077"/>
                <a:gd name="T55" fmla="*/ 510 h 737"/>
                <a:gd name="T56" fmla="*/ 340 w 1077"/>
                <a:gd name="T57" fmla="*/ 454 h 737"/>
                <a:gd name="T58" fmla="*/ 283 w 1077"/>
                <a:gd name="T59" fmla="*/ 454 h 737"/>
                <a:gd name="T60" fmla="*/ 283 w 1077"/>
                <a:gd name="T61" fmla="*/ 397 h 737"/>
                <a:gd name="T62" fmla="*/ 227 w 1077"/>
                <a:gd name="T63" fmla="*/ 397 h 737"/>
                <a:gd name="T64" fmla="*/ 227 w 1077"/>
                <a:gd name="T65" fmla="*/ 340 h 737"/>
                <a:gd name="T66" fmla="*/ 170 w 1077"/>
                <a:gd name="T67" fmla="*/ 340 h 737"/>
                <a:gd name="T68" fmla="*/ 170 w 1077"/>
                <a:gd name="T69" fmla="*/ 227 h 737"/>
                <a:gd name="T70" fmla="*/ 113 w 1077"/>
                <a:gd name="T71" fmla="*/ 227 h 737"/>
                <a:gd name="T72" fmla="*/ 113 w 1077"/>
                <a:gd name="T73" fmla="*/ 170 h 737"/>
                <a:gd name="T74" fmla="*/ 0 w 1077"/>
                <a:gd name="T75" fmla="*/ 170 h 737"/>
                <a:gd name="T76" fmla="*/ 0 w 1077"/>
                <a:gd name="T77" fmla="*/ 57 h 737"/>
                <a:gd name="T78" fmla="*/ 170 w 1077"/>
                <a:gd name="T79" fmla="*/ 57 h 737"/>
                <a:gd name="T80" fmla="*/ 170 w 1077"/>
                <a:gd name="T81" fmla="*/ 0 h 737"/>
                <a:gd name="T82" fmla="*/ 680 w 1077"/>
                <a:gd name="T83" fmla="*/ 0 h 737"/>
                <a:gd name="T84" fmla="*/ 680 w 1077"/>
                <a:gd name="T85" fmla="*/ 57 h 737"/>
                <a:gd name="T86" fmla="*/ 794 w 1077"/>
                <a:gd name="T87" fmla="*/ 57 h 737"/>
                <a:gd name="T88" fmla="*/ 794 w 1077"/>
                <a:gd name="T89" fmla="*/ 170 h 737"/>
                <a:gd name="T90" fmla="*/ 907 w 1077"/>
                <a:gd name="T91" fmla="*/ 170 h 737"/>
                <a:gd name="T92" fmla="*/ 907 w 1077"/>
                <a:gd name="T93" fmla="*/ 34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737">
                  <a:moveTo>
                    <a:pt x="907" y="340"/>
                  </a:moveTo>
                  <a:lnTo>
                    <a:pt x="737" y="340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07" y="510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77" y="340"/>
                  </a:lnTo>
                  <a:lnTo>
                    <a:pt x="1077" y="454"/>
                  </a:lnTo>
                  <a:lnTo>
                    <a:pt x="1021" y="454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1"/>
                  </a:lnTo>
                  <a:lnTo>
                    <a:pt x="454" y="681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A41F9593-ED36-4D07-9619-5E8BF17C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4372"/>
              <a:ext cx="964" cy="794"/>
            </a:xfrm>
            <a:custGeom>
              <a:avLst/>
              <a:gdLst>
                <a:gd name="T0" fmla="*/ 850 w 964"/>
                <a:gd name="T1" fmla="*/ 567 h 794"/>
                <a:gd name="T2" fmla="*/ 850 w 964"/>
                <a:gd name="T3" fmla="*/ 624 h 794"/>
                <a:gd name="T4" fmla="*/ 964 w 964"/>
                <a:gd name="T5" fmla="*/ 624 h 794"/>
                <a:gd name="T6" fmla="*/ 964 w 964"/>
                <a:gd name="T7" fmla="*/ 681 h 794"/>
                <a:gd name="T8" fmla="*/ 907 w 964"/>
                <a:gd name="T9" fmla="*/ 681 h 794"/>
                <a:gd name="T10" fmla="*/ 907 w 964"/>
                <a:gd name="T11" fmla="*/ 737 h 794"/>
                <a:gd name="T12" fmla="*/ 737 w 964"/>
                <a:gd name="T13" fmla="*/ 737 h 794"/>
                <a:gd name="T14" fmla="*/ 737 w 964"/>
                <a:gd name="T15" fmla="*/ 794 h 794"/>
                <a:gd name="T16" fmla="*/ 624 w 964"/>
                <a:gd name="T17" fmla="*/ 794 h 794"/>
                <a:gd name="T18" fmla="*/ 624 w 964"/>
                <a:gd name="T19" fmla="*/ 737 h 794"/>
                <a:gd name="T20" fmla="*/ 510 w 964"/>
                <a:gd name="T21" fmla="*/ 737 h 794"/>
                <a:gd name="T22" fmla="*/ 510 w 964"/>
                <a:gd name="T23" fmla="*/ 681 h 794"/>
                <a:gd name="T24" fmla="*/ 340 w 964"/>
                <a:gd name="T25" fmla="*/ 681 h 794"/>
                <a:gd name="T26" fmla="*/ 340 w 964"/>
                <a:gd name="T27" fmla="*/ 624 h 794"/>
                <a:gd name="T28" fmla="*/ 283 w 964"/>
                <a:gd name="T29" fmla="*/ 624 h 794"/>
                <a:gd name="T30" fmla="*/ 283 w 964"/>
                <a:gd name="T31" fmla="*/ 567 h 794"/>
                <a:gd name="T32" fmla="*/ 170 w 964"/>
                <a:gd name="T33" fmla="*/ 567 h 794"/>
                <a:gd name="T34" fmla="*/ 170 w 964"/>
                <a:gd name="T35" fmla="*/ 397 h 794"/>
                <a:gd name="T36" fmla="*/ 57 w 964"/>
                <a:gd name="T37" fmla="*/ 397 h 794"/>
                <a:gd name="T38" fmla="*/ 57 w 964"/>
                <a:gd name="T39" fmla="*/ 227 h 794"/>
                <a:gd name="T40" fmla="*/ 0 w 964"/>
                <a:gd name="T41" fmla="*/ 227 h 794"/>
                <a:gd name="T42" fmla="*/ 0 w 964"/>
                <a:gd name="T43" fmla="*/ 114 h 794"/>
                <a:gd name="T44" fmla="*/ 57 w 964"/>
                <a:gd name="T45" fmla="*/ 114 h 794"/>
                <a:gd name="T46" fmla="*/ 57 w 964"/>
                <a:gd name="T47" fmla="*/ 57 h 794"/>
                <a:gd name="T48" fmla="*/ 113 w 964"/>
                <a:gd name="T49" fmla="*/ 57 h 794"/>
                <a:gd name="T50" fmla="*/ 113 w 964"/>
                <a:gd name="T51" fmla="*/ 0 h 794"/>
                <a:gd name="T52" fmla="*/ 283 w 964"/>
                <a:gd name="T53" fmla="*/ 0 h 794"/>
                <a:gd name="T54" fmla="*/ 283 w 964"/>
                <a:gd name="T55" fmla="*/ 57 h 794"/>
                <a:gd name="T56" fmla="*/ 340 w 964"/>
                <a:gd name="T57" fmla="*/ 57 h 794"/>
                <a:gd name="T58" fmla="*/ 340 w 964"/>
                <a:gd name="T59" fmla="*/ 170 h 794"/>
                <a:gd name="T60" fmla="*/ 397 w 964"/>
                <a:gd name="T61" fmla="*/ 170 h 794"/>
                <a:gd name="T62" fmla="*/ 397 w 964"/>
                <a:gd name="T63" fmla="*/ 227 h 794"/>
                <a:gd name="T64" fmla="*/ 453 w 964"/>
                <a:gd name="T65" fmla="*/ 227 h 794"/>
                <a:gd name="T66" fmla="*/ 453 w 964"/>
                <a:gd name="T67" fmla="*/ 284 h 794"/>
                <a:gd name="T68" fmla="*/ 510 w 964"/>
                <a:gd name="T69" fmla="*/ 284 h 794"/>
                <a:gd name="T70" fmla="*/ 510 w 964"/>
                <a:gd name="T71" fmla="*/ 340 h 794"/>
                <a:gd name="T72" fmla="*/ 567 w 964"/>
                <a:gd name="T73" fmla="*/ 340 h 794"/>
                <a:gd name="T74" fmla="*/ 567 w 964"/>
                <a:gd name="T75" fmla="*/ 454 h 794"/>
                <a:gd name="T76" fmla="*/ 624 w 964"/>
                <a:gd name="T77" fmla="*/ 454 h 794"/>
                <a:gd name="T78" fmla="*/ 624 w 964"/>
                <a:gd name="T79" fmla="*/ 511 h 794"/>
                <a:gd name="T80" fmla="*/ 850 w 964"/>
                <a:gd name="T81" fmla="*/ 511 h 794"/>
                <a:gd name="T82" fmla="*/ 850 w 964"/>
                <a:gd name="T83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794">
                  <a:moveTo>
                    <a:pt x="850" y="567"/>
                  </a:moveTo>
                  <a:lnTo>
                    <a:pt x="850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907" y="681"/>
                  </a:lnTo>
                  <a:lnTo>
                    <a:pt x="907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510" y="737"/>
                  </a:lnTo>
                  <a:lnTo>
                    <a:pt x="510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850" y="511"/>
                  </a:lnTo>
                  <a:lnTo>
                    <a:pt x="85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2663750E-04B2-437A-BF61-D380FA290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4259"/>
              <a:ext cx="1588" cy="1587"/>
            </a:xfrm>
            <a:custGeom>
              <a:avLst/>
              <a:gdLst>
                <a:gd name="T0" fmla="*/ 737 w 1588"/>
                <a:gd name="T1" fmla="*/ 0 h 1587"/>
                <a:gd name="T2" fmla="*/ 794 w 1588"/>
                <a:gd name="T3" fmla="*/ 57 h 1587"/>
                <a:gd name="T4" fmla="*/ 964 w 1588"/>
                <a:gd name="T5" fmla="*/ 113 h 1587"/>
                <a:gd name="T6" fmla="*/ 1021 w 1588"/>
                <a:gd name="T7" fmla="*/ 170 h 1587"/>
                <a:gd name="T8" fmla="*/ 1134 w 1588"/>
                <a:gd name="T9" fmla="*/ 227 h 1587"/>
                <a:gd name="T10" fmla="*/ 1191 w 1588"/>
                <a:gd name="T11" fmla="*/ 340 h 1587"/>
                <a:gd name="T12" fmla="*/ 1304 w 1588"/>
                <a:gd name="T13" fmla="*/ 397 h 1587"/>
                <a:gd name="T14" fmla="*/ 1475 w 1588"/>
                <a:gd name="T15" fmla="*/ 453 h 1587"/>
                <a:gd name="T16" fmla="*/ 1588 w 1588"/>
                <a:gd name="T17" fmla="*/ 510 h 1587"/>
                <a:gd name="T18" fmla="*/ 1304 w 1588"/>
                <a:gd name="T19" fmla="*/ 624 h 1587"/>
                <a:gd name="T20" fmla="*/ 1418 w 1588"/>
                <a:gd name="T21" fmla="*/ 1020 h 1587"/>
                <a:gd name="T22" fmla="*/ 1361 w 1588"/>
                <a:gd name="T23" fmla="*/ 1077 h 1587"/>
                <a:gd name="T24" fmla="*/ 1418 w 1588"/>
                <a:gd name="T25" fmla="*/ 1134 h 1587"/>
                <a:gd name="T26" fmla="*/ 1361 w 1588"/>
                <a:gd name="T27" fmla="*/ 1247 h 1587"/>
                <a:gd name="T28" fmla="*/ 1304 w 1588"/>
                <a:gd name="T29" fmla="*/ 1304 h 1587"/>
                <a:gd name="T30" fmla="*/ 1191 w 1588"/>
                <a:gd name="T31" fmla="*/ 1361 h 1587"/>
                <a:gd name="T32" fmla="*/ 1078 w 1588"/>
                <a:gd name="T33" fmla="*/ 1304 h 1587"/>
                <a:gd name="T34" fmla="*/ 1021 w 1588"/>
                <a:gd name="T35" fmla="*/ 1361 h 1587"/>
                <a:gd name="T36" fmla="*/ 908 w 1588"/>
                <a:gd name="T37" fmla="*/ 1304 h 1587"/>
                <a:gd name="T38" fmla="*/ 794 w 1588"/>
                <a:gd name="T39" fmla="*/ 1361 h 1587"/>
                <a:gd name="T40" fmla="*/ 681 w 1588"/>
                <a:gd name="T41" fmla="*/ 1417 h 1587"/>
                <a:gd name="T42" fmla="*/ 567 w 1588"/>
                <a:gd name="T43" fmla="*/ 1531 h 1587"/>
                <a:gd name="T44" fmla="*/ 397 w 1588"/>
                <a:gd name="T45" fmla="*/ 1587 h 1587"/>
                <a:gd name="T46" fmla="*/ 341 w 1588"/>
                <a:gd name="T47" fmla="*/ 1474 h 1587"/>
                <a:gd name="T48" fmla="*/ 284 w 1588"/>
                <a:gd name="T49" fmla="*/ 1361 h 1587"/>
                <a:gd name="T50" fmla="*/ 227 w 1588"/>
                <a:gd name="T51" fmla="*/ 1304 h 1587"/>
                <a:gd name="T52" fmla="*/ 284 w 1588"/>
                <a:gd name="T53" fmla="*/ 1247 h 1587"/>
                <a:gd name="T54" fmla="*/ 227 w 1588"/>
                <a:gd name="T55" fmla="*/ 1134 h 1587"/>
                <a:gd name="T56" fmla="*/ 170 w 1588"/>
                <a:gd name="T57" fmla="*/ 964 h 1587"/>
                <a:gd name="T58" fmla="*/ 114 w 1588"/>
                <a:gd name="T59" fmla="*/ 850 h 1587"/>
                <a:gd name="T60" fmla="*/ 0 w 1588"/>
                <a:gd name="T61" fmla="*/ 850 h 1587"/>
                <a:gd name="T62" fmla="*/ 57 w 1588"/>
                <a:gd name="T63" fmla="*/ 737 h 1587"/>
                <a:gd name="T64" fmla="*/ 114 w 1588"/>
                <a:gd name="T65" fmla="*/ 624 h 1587"/>
                <a:gd name="T66" fmla="*/ 227 w 1588"/>
                <a:gd name="T67" fmla="*/ 567 h 1587"/>
                <a:gd name="T68" fmla="*/ 341 w 1588"/>
                <a:gd name="T69" fmla="*/ 510 h 1587"/>
                <a:gd name="T70" fmla="*/ 397 w 1588"/>
                <a:gd name="T71" fmla="*/ 453 h 1587"/>
                <a:gd name="T72" fmla="*/ 454 w 1588"/>
                <a:gd name="T73" fmla="*/ 397 h 1587"/>
                <a:gd name="T74" fmla="*/ 511 w 1588"/>
                <a:gd name="T75" fmla="*/ 340 h 1587"/>
                <a:gd name="T76" fmla="*/ 567 w 1588"/>
                <a:gd name="T77" fmla="*/ 113 h 1587"/>
                <a:gd name="T78" fmla="*/ 681 w 1588"/>
                <a:gd name="T79" fmla="*/ 5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88" h="1587">
                  <a:moveTo>
                    <a:pt x="681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475" y="453"/>
                  </a:lnTo>
                  <a:lnTo>
                    <a:pt x="1475" y="510"/>
                  </a:lnTo>
                  <a:lnTo>
                    <a:pt x="1588" y="510"/>
                  </a:lnTo>
                  <a:lnTo>
                    <a:pt x="1588" y="624"/>
                  </a:lnTo>
                  <a:lnTo>
                    <a:pt x="1304" y="624"/>
                  </a:lnTo>
                  <a:lnTo>
                    <a:pt x="1304" y="1020"/>
                  </a:lnTo>
                  <a:lnTo>
                    <a:pt x="1418" y="1020"/>
                  </a:lnTo>
                  <a:lnTo>
                    <a:pt x="1418" y="1077"/>
                  </a:lnTo>
                  <a:lnTo>
                    <a:pt x="1361" y="1077"/>
                  </a:lnTo>
                  <a:lnTo>
                    <a:pt x="1361" y="1134"/>
                  </a:lnTo>
                  <a:lnTo>
                    <a:pt x="1418" y="1134"/>
                  </a:lnTo>
                  <a:lnTo>
                    <a:pt x="1418" y="1247"/>
                  </a:lnTo>
                  <a:lnTo>
                    <a:pt x="1361" y="1247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361"/>
                  </a:lnTo>
                  <a:lnTo>
                    <a:pt x="1191" y="1361"/>
                  </a:lnTo>
                  <a:lnTo>
                    <a:pt x="1191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794" y="1361"/>
                  </a:lnTo>
                  <a:lnTo>
                    <a:pt x="794" y="1417"/>
                  </a:lnTo>
                  <a:lnTo>
                    <a:pt x="681" y="1417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587"/>
                  </a:lnTo>
                  <a:lnTo>
                    <a:pt x="397" y="1587"/>
                  </a:lnTo>
                  <a:lnTo>
                    <a:pt x="397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284" y="1247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A05A0633-1F86-4BE1-9E70-50FAFA143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883"/>
              <a:ext cx="1134" cy="1077"/>
            </a:xfrm>
            <a:custGeom>
              <a:avLst/>
              <a:gdLst>
                <a:gd name="T0" fmla="*/ 794 w 1134"/>
                <a:gd name="T1" fmla="*/ 283 h 1077"/>
                <a:gd name="T2" fmla="*/ 738 w 1134"/>
                <a:gd name="T3" fmla="*/ 283 h 1077"/>
                <a:gd name="T4" fmla="*/ 738 w 1134"/>
                <a:gd name="T5" fmla="*/ 226 h 1077"/>
                <a:gd name="T6" fmla="*/ 624 w 1134"/>
                <a:gd name="T7" fmla="*/ 226 h 1077"/>
                <a:gd name="T8" fmla="*/ 624 w 1134"/>
                <a:gd name="T9" fmla="*/ 170 h 1077"/>
                <a:gd name="T10" fmla="*/ 454 w 1134"/>
                <a:gd name="T11" fmla="*/ 170 h 1077"/>
                <a:gd name="T12" fmla="*/ 454 w 1134"/>
                <a:gd name="T13" fmla="*/ 113 h 1077"/>
                <a:gd name="T14" fmla="*/ 397 w 1134"/>
                <a:gd name="T15" fmla="*/ 113 h 1077"/>
                <a:gd name="T16" fmla="*/ 397 w 1134"/>
                <a:gd name="T17" fmla="*/ 56 h 1077"/>
                <a:gd name="T18" fmla="*/ 284 w 1134"/>
                <a:gd name="T19" fmla="*/ 56 h 1077"/>
                <a:gd name="T20" fmla="*/ 284 w 1134"/>
                <a:gd name="T21" fmla="*/ 0 h 1077"/>
                <a:gd name="T22" fmla="*/ 0 w 1134"/>
                <a:gd name="T23" fmla="*/ 0 h 1077"/>
                <a:gd name="T24" fmla="*/ 0 w 1134"/>
                <a:gd name="T25" fmla="*/ 396 h 1077"/>
                <a:gd name="T26" fmla="*/ 114 w 1134"/>
                <a:gd name="T27" fmla="*/ 396 h 1077"/>
                <a:gd name="T28" fmla="*/ 114 w 1134"/>
                <a:gd name="T29" fmla="*/ 453 h 1077"/>
                <a:gd name="T30" fmla="*/ 57 w 1134"/>
                <a:gd name="T31" fmla="*/ 453 h 1077"/>
                <a:gd name="T32" fmla="*/ 57 w 1134"/>
                <a:gd name="T33" fmla="*/ 510 h 1077"/>
                <a:gd name="T34" fmla="*/ 114 w 1134"/>
                <a:gd name="T35" fmla="*/ 510 h 1077"/>
                <a:gd name="T36" fmla="*/ 114 w 1134"/>
                <a:gd name="T37" fmla="*/ 680 h 1077"/>
                <a:gd name="T38" fmla="*/ 171 w 1134"/>
                <a:gd name="T39" fmla="*/ 680 h 1077"/>
                <a:gd name="T40" fmla="*/ 171 w 1134"/>
                <a:gd name="T41" fmla="*/ 793 h 1077"/>
                <a:gd name="T42" fmla="*/ 114 w 1134"/>
                <a:gd name="T43" fmla="*/ 793 h 1077"/>
                <a:gd name="T44" fmla="*/ 114 w 1134"/>
                <a:gd name="T45" fmla="*/ 850 h 1077"/>
                <a:gd name="T46" fmla="*/ 171 w 1134"/>
                <a:gd name="T47" fmla="*/ 850 h 1077"/>
                <a:gd name="T48" fmla="*/ 171 w 1134"/>
                <a:gd name="T49" fmla="*/ 907 h 1077"/>
                <a:gd name="T50" fmla="*/ 227 w 1134"/>
                <a:gd name="T51" fmla="*/ 907 h 1077"/>
                <a:gd name="T52" fmla="*/ 227 w 1134"/>
                <a:gd name="T53" fmla="*/ 1020 h 1077"/>
                <a:gd name="T54" fmla="*/ 681 w 1134"/>
                <a:gd name="T55" fmla="*/ 1020 h 1077"/>
                <a:gd name="T56" fmla="*/ 681 w 1134"/>
                <a:gd name="T57" fmla="*/ 1077 h 1077"/>
                <a:gd name="T58" fmla="*/ 851 w 1134"/>
                <a:gd name="T59" fmla="*/ 1077 h 1077"/>
                <a:gd name="T60" fmla="*/ 851 w 1134"/>
                <a:gd name="T61" fmla="*/ 1020 h 1077"/>
                <a:gd name="T62" fmla="*/ 908 w 1134"/>
                <a:gd name="T63" fmla="*/ 1020 h 1077"/>
                <a:gd name="T64" fmla="*/ 908 w 1134"/>
                <a:gd name="T65" fmla="*/ 963 h 1077"/>
                <a:gd name="T66" fmla="*/ 681 w 1134"/>
                <a:gd name="T67" fmla="*/ 963 h 1077"/>
                <a:gd name="T68" fmla="*/ 681 w 1134"/>
                <a:gd name="T69" fmla="*/ 907 h 1077"/>
                <a:gd name="T70" fmla="*/ 908 w 1134"/>
                <a:gd name="T71" fmla="*/ 907 h 1077"/>
                <a:gd name="T72" fmla="*/ 908 w 1134"/>
                <a:gd name="T73" fmla="*/ 850 h 1077"/>
                <a:gd name="T74" fmla="*/ 1021 w 1134"/>
                <a:gd name="T75" fmla="*/ 850 h 1077"/>
                <a:gd name="T76" fmla="*/ 1021 w 1134"/>
                <a:gd name="T77" fmla="*/ 737 h 1077"/>
                <a:gd name="T78" fmla="*/ 1078 w 1134"/>
                <a:gd name="T79" fmla="*/ 737 h 1077"/>
                <a:gd name="T80" fmla="*/ 1078 w 1134"/>
                <a:gd name="T81" fmla="*/ 680 h 1077"/>
                <a:gd name="T82" fmla="*/ 964 w 1134"/>
                <a:gd name="T83" fmla="*/ 680 h 1077"/>
                <a:gd name="T84" fmla="*/ 964 w 1134"/>
                <a:gd name="T85" fmla="*/ 737 h 1077"/>
                <a:gd name="T86" fmla="*/ 851 w 1134"/>
                <a:gd name="T87" fmla="*/ 737 h 1077"/>
                <a:gd name="T88" fmla="*/ 851 w 1134"/>
                <a:gd name="T89" fmla="*/ 680 h 1077"/>
                <a:gd name="T90" fmla="*/ 794 w 1134"/>
                <a:gd name="T91" fmla="*/ 680 h 1077"/>
                <a:gd name="T92" fmla="*/ 794 w 1134"/>
                <a:gd name="T93" fmla="*/ 623 h 1077"/>
                <a:gd name="T94" fmla="*/ 908 w 1134"/>
                <a:gd name="T95" fmla="*/ 623 h 1077"/>
                <a:gd name="T96" fmla="*/ 908 w 1134"/>
                <a:gd name="T97" fmla="*/ 510 h 1077"/>
                <a:gd name="T98" fmla="*/ 794 w 1134"/>
                <a:gd name="T99" fmla="*/ 510 h 1077"/>
                <a:gd name="T100" fmla="*/ 794 w 1134"/>
                <a:gd name="T101" fmla="*/ 453 h 1077"/>
                <a:gd name="T102" fmla="*/ 964 w 1134"/>
                <a:gd name="T103" fmla="*/ 453 h 1077"/>
                <a:gd name="T104" fmla="*/ 964 w 1134"/>
                <a:gd name="T105" fmla="*/ 396 h 1077"/>
                <a:gd name="T106" fmla="*/ 1078 w 1134"/>
                <a:gd name="T107" fmla="*/ 396 h 1077"/>
                <a:gd name="T108" fmla="*/ 1078 w 1134"/>
                <a:gd name="T109" fmla="*/ 340 h 1077"/>
                <a:gd name="T110" fmla="*/ 1134 w 1134"/>
                <a:gd name="T111" fmla="*/ 340 h 1077"/>
                <a:gd name="T112" fmla="*/ 1134 w 1134"/>
                <a:gd name="T113" fmla="*/ 283 h 1077"/>
                <a:gd name="T114" fmla="*/ 964 w 1134"/>
                <a:gd name="T115" fmla="*/ 283 h 1077"/>
                <a:gd name="T116" fmla="*/ 964 w 1134"/>
                <a:gd name="T117" fmla="*/ 340 h 1077"/>
                <a:gd name="T118" fmla="*/ 794 w 1134"/>
                <a:gd name="T119" fmla="*/ 340 h 1077"/>
                <a:gd name="T120" fmla="*/ 794 w 1134"/>
                <a:gd name="T121" fmla="*/ 28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077">
                  <a:moveTo>
                    <a:pt x="794" y="283"/>
                  </a:moveTo>
                  <a:lnTo>
                    <a:pt x="738" y="283"/>
                  </a:lnTo>
                  <a:lnTo>
                    <a:pt x="738" y="226"/>
                  </a:lnTo>
                  <a:lnTo>
                    <a:pt x="624" y="226"/>
                  </a:lnTo>
                  <a:lnTo>
                    <a:pt x="624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680"/>
                  </a:lnTo>
                  <a:lnTo>
                    <a:pt x="171" y="680"/>
                  </a:lnTo>
                  <a:lnTo>
                    <a:pt x="171" y="793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171" y="850"/>
                  </a:lnTo>
                  <a:lnTo>
                    <a:pt x="171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681" y="1020"/>
                  </a:lnTo>
                  <a:lnTo>
                    <a:pt x="681" y="1077"/>
                  </a:lnTo>
                  <a:lnTo>
                    <a:pt x="851" y="1077"/>
                  </a:lnTo>
                  <a:lnTo>
                    <a:pt x="851" y="1020"/>
                  </a:lnTo>
                  <a:lnTo>
                    <a:pt x="908" y="1020"/>
                  </a:lnTo>
                  <a:lnTo>
                    <a:pt x="908" y="963"/>
                  </a:lnTo>
                  <a:lnTo>
                    <a:pt x="681" y="963"/>
                  </a:lnTo>
                  <a:lnTo>
                    <a:pt x="681" y="907"/>
                  </a:lnTo>
                  <a:lnTo>
                    <a:pt x="908" y="907"/>
                  </a:lnTo>
                  <a:lnTo>
                    <a:pt x="908" y="850"/>
                  </a:lnTo>
                  <a:lnTo>
                    <a:pt x="1021" y="85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794" y="680"/>
                  </a:lnTo>
                  <a:lnTo>
                    <a:pt x="794" y="623"/>
                  </a:lnTo>
                  <a:lnTo>
                    <a:pt x="908" y="623"/>
                  </a:lnTo>
                  <a:lnTo>
                    <a:pt x="908" y="510"/>
                  </a:lnTo>
                  <a:lnTo>
                    <a:pt x="794" y="510"/>
                  </a:lnTo>
                  <a:lnTo>
                    <a:pt x="794" y="453"/>
                  </a:lnTo>
                  <a:lnTo>
                    <a:pt x="964" y="453"/>
                  </a:lnTo>
                  <a:lnTo>
                    <a:pt x="964" y="396"/>
                  </a:lnTo>
                  <a:lnTo>
                    <a:pt x="1078" y="396"/>
                  </a:lnTo>
                  <a:lnTo>
                    <a:pt x="1078" y="340"/>
                  </a:lnTo>
                  <a:lnTo>
                    <a:pt x="1134" y="340"/>
                  </a:lnTo>
                  <a:lnTo>
                    <a:pt x="1134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794" y="340"/>
                  </a:lnTo>
                  <a:lnTo>
                    <a:pt x="794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2A087072-C9E5-4265-90B9-300BEA60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5790"/>
              <a:ext cx="1078" cy="964"/>
            </a:xfrm>
            <a:custGeom>
              <a:avLst/>
              <a:gdLst>
                <a:gd name="T0" fmla="*/ 851 w 1078"/>
                <a:gd name="T1" fmla="*/ 170 h 964"/>
                <a:gd name="T2" fmla="*/ 397 w 1078"/>
                <a:gd name="T3" fmla="*/ 113 h 964"/>
                <a:gd name="T4" fmla="*/ 341 w 1078"/>
                <a:gd name="T5" fmla="*/ 0 h 964"/>
                <a:gd name="T6" fmla="*/ 284 w 1078"/>
                <a:gd name="T7" fmla="*/ 56 h 964"/>
                <a:gd name="T8" fmla="*/ 114 w 1078"/>
                <a:gd name="T9" fmla="*/ 113 h 964"/>
                <a:gd name="T10" fmla="*/ 57 w 1078"/>
                <a:gd name="T11" fmla="*/ 227 h 964"/>
                <a:gd name="T12" fmla="*/ 0 w 1078"/>
                <a:gd name="T13" fmla="*/ 283 h 964"/>
                <a:gd name="T14" fmla="*/ 0 w 1078"/>
                <a:gd name="T15" fmla="*/ 510 h 964"/>
                <a:gd name="T16" fmla="*/ 57 w 1078"/>
                <a:gd name="T17" fmla="*/ 567 h 964"/>
                <a:gd name="T18" fmla="*/ 114 w 1078"/>
                <a:gd name="T19" fmla="*/ 680 h 964"/>
                <a:gd name="T20" fmla="*/ 170 w 1078"/>
                <a:gd name="T21" fmla="*/ 623 h 964"/>
                <a:gd name="T22" fmla="*/ 227 w 1078"/>
                <a:gd name="T23" fmla="*/ 794 h 964"/>
                <a:gd name="T24" fmla="*/ 284 w 1078"/>
                <a:gd name="T25" fmla="*/ 850 h 964"/>
                <a:gd name="T26" fmla="*/ 341 w 1078"/>
                <a:gd name="T27" fmla="*/ 907 h 964"/>
                <a:gd name="T28" fmla="*/ 454 w 1078"/>
                <a:gd name="T29" fmla="*/ 964 h 964"/>
                <a:gd name="T30" fmla="*/ 397 w 1078"/>
                <a:gd name="T31" fmla="*/ 907 h 964"/>
                <a:gd name="T32" fmla="*/ 341 w 1078"/>
                <a:gd name="T33" fmla="*/ 850 h 964"/>
                <a:gd name="T34" fmla="*/ 397 w 1078"/>
                <a:gd name="T35" fmla="*/ 623 h 964"/>
                <a:gd name="T36" fmla="*/ 454 w 1078"/>
                <a:gd name="T37" fmla="*/ 794 h 964"/>
                <a:gd name="T38" fmla="*/ 511 w 1078"/>
                <a:gd name="T39" fmla="*/ 850 h 964"/>
                <a:gd name="T40" fmla="*/ 794 w 1078"/>
                <a:gd name="T41" fmla="*/ 794 h 964"/>
                <a:gd name="T42" fmla="*/ 737 w 1078"/>
                <a:gd name="T43" fmla="*/ 737 h 964"/>
                <a:gd name="T44" fmla="*/ 908 w 1078"/>
                <a:gd name="T45" fmla="*/ 680 h 964"/>
                <a:gd name="T46" fmla="*/ 681 w 1078"/>
                <a:gd name="T47" fmla="*/ 567 h 964"/>
                <a:gd name="T48" fmla="*/ 737 w 1078"/>
                <a:gd name="T49" fmla="*/ 397 h 964"/>
                <a:gd name="T50" fmla="*/ 851 w 1078"/>
                <a:gd name="T51" fmla="*/ 453 h 964"/>
                <a:gd name="T52" fmla="*/ 1021 w 1078"/>
                <a:gd name="T53" fmla="*/ 510 h 964"/>
                <a:gd name="T54" fmla="*/ 1078 w 1078"/>
                <a:gd name="T55" fmla="*/ 453 h 964"/>
                <a:gd name="T56" fmla="*/ 908 w 1078"/>
                <a:gd name="T57" fmla="*/ 397 h 964"/>
                <a:gd name="T58" fmla="*/ 851 w 1078"/>
                <a:gd name="T59" fmla="*/ 340 h 964"/>
                <a:gd name="T60" fmla="*/ 794 w 1078"/>
                <a:gd name="T61" fmla="*/ 283 h 964"/>
                <a:gd name="T62" fmla="*/ 964 w 1078"/>
                <a:gd name="T63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964">
                  <a:moveTo>
                    <a:pt x="964" y="170"/>
                  </a:moveTo>
                  <a:lnTo>
                    <a:pt x="851" y="170"/>
                  </a:lnTo>
                  <a:lnTo>
                    <a:pt x="851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623"/>
                  </a:lnTo>
                  <a:lnTo>
                    <a:pt x="397" y="623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511" y="850"/>
                  </a:lnTo>
                  <a:lnTo>
                    <a:pt x="511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851" y="453"/>
                  </a:lnTo>
                  <a:lnTo>
                    <a:pt x="851" y="510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78" y="453"/>
                  </a:lnTo>
                  <a:lnTo>
                    <a:pt x="1078" y="397"/>
                  </a:lnTo>
                  <a:lnTo>
                    <a:pt x="908" y="397"/>
                  </a:lnTo>
                  <a:lnTo>
                    <a:pt x="908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227"/>
                  </a:lnTo>
                  <a:lnTo>
                    <a:pt x="964" y="227"/>
                  </a:lnTo>
                  <a:lnTo>
                    <a:pt x="96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44A09444-273F-46D0-8CAF-E9D4477C2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5506"/>
              <a:ext cx="1191" cy="794"/>
            </a:xfrm>
            <a:custGeom>
              <a:avLst/>
              <a:gdLst>
                <a:gd name="T0" fmla="*/ 113 w 1191"/>
                <a:gd name="T1" fmla="*/ 284 h 794"/>
                <a:gd name="T2" fmla="*/ 57 w 1191"/>
                <a:gd name="T3" fmla="*/ 284 h 794"/>
                <a:gd name="T4" fmla="*/ 57 w 1191"/>
                <a:gd name="T5" fmla="*/ 340 h 794"/>
                <a:gd name="T6" fmla="*/ 0 w 1191"/>
                <a:gd name="T7" fmla="*/ 340 h 794"/>
                <a:gd name="T8" fmla="*/ 0 w 1191"/>
                <a:gd name="T9" fmla="*/ 397 h 794"/>
                <a:gd name="T10" fmla="*/ 57 w 1191"/>
                <a:gd name="T11" fmla="*/ 397 h 794"/>
                <a:gd name="T12" fmla="*/ 57 w 1191"/>
                <a:gd name="T13" fmla="*/ 567 h 794"/>
                <a:gd name="T14" fmla="*/ 113 w 1191"/>
                <a:gd name="T15" fmla="*/ 567 h 794"/>
                <a:gd name="T16" fmla="*/ 113 w 1191"/>
                <a:gd name="T17" fmla="*/ 737 h 794"/>
                <a:gd name="T18" fmla="*/ 340 w 1191"/>
                <a:gd name="T19" fmla="*/ 737 h 794"/>
                <a:gd name="T20" fmla="*/ 340 w 1191"/>
                <a:gd name="T21" fmla="*/ 681 h 794"/>
                <a:gd name="T22" fmla="*/ 510 w 1191"/>
                <a:gd name="T23" fmla="*/ 681 h 794"/>
                <a:gd name="T24" fmla="*/ 510 w 1191"/>
                <a:gd name="T25" fmla="*/ 794 h 794"/>
                <a:gd name="T26" fmla="*/ 624 w 1191"/>
                <a:gd name="T27" fmla="*/ 794 h 794"/>
                <a:gd name="T28" fmla="*/ 624 w 1191"/>
                <a:gd name="T29" fmla="*/ 681 h 794"/>
                <a:gd name="T30" fmla="*/ 737 w 1191"/>
                <a:gd name="T31" fmla="*/ 681 h 794"/>
                <a:gd name="T32" fmla="*/ 737 w 1191"/>
                <a:gd name="T33" fmla="*/ 737 h 794"/>
                <a:gd name="T34" fmla="*/ 850 w 1191"/>
                <a:gd name="T35" fmla="*/ 737 h 794"/>
                <a:gd name="T36" fmla="*/ 850 w 1191"/>
                <a:gd name="T37" fmla="*/ 567 h 794"/>
                <a:gd name="T38" fmla="*/ 907 w 1191"/>
                <a:gd name="T39" fmla="*/ 567 h 794"/>
                <a:gd name="T40" fmla="*/ 907 w 1191"/>
                <a:gd name="T41" fmla="*/ 511 h 794"/>
                <a:gd name="T42" fmla="*/ 964 w 1191"/>
                <a:gd name="T43" fmla="*/ 511 h 794"/>
                <a:gd name="T44" fmla="*/ 964 w 1191"/>
                <a:gd name="T45" fmla="*/ 397 h 794"/>
                <a:gd name="T46" fmla="*/ 1134 w 1191"/>
                <a:gd name="T47" fmla="*/ 397 h 794"/>
                <a:gd name="T48" fmla="*/ 1134 w 1191"/>
                <a:gd name="T49" fmla="*/ 340 h 794"/>
                <a:gd name="T50" fmla="*/ 1191 w 1191"/>
                <a:gd name="T51" fmla="*/ 340 h 794"/>
                <a:gd name="T52" fmla="*/ 1191 w 1191"/>
                <a:gd name="T53" fmla="*/ 227 h 794"/>
                <a:gd name="T54" fmla="*/ 1134 w 1191"/>
                <a:gd name="T55" fmla="*/ 227 h 794"/>
                <a:gd name="T56" fmla="*/ 1134 w 1191"/>
                <a:gd name="T57" fmla="*/ 170 h 794"/>
                <a:gd name="T58" fmla="*/ 1191 w 1191"/>
                <a:gd name="T59" fmla="*/ 170 h 794"/>
                <a:gd name="T60" fmla="*/ 1191 w 1191"/>
                <a:gd name="T61" fmla="*/ 57 h 794"/>
                <a:gd name="T62" fmla="*/ 1134 w 1191"/>
                <a:gd name="T63" fmla="*/ 57 h 794"/>
                <a:gd name="T64" fmla="*/ 1134 w 1191"/>
                <a:gd name="T65" fmla="*/ 0 h 794"/>
                <a:gd name="T66" fmla="*/ 1077 w 1191"/>
                <a:gd name="T67" fmla="*/ 0 h 794"/>
                <a:gd name="T68" fmla="*/ 1077 w 1191"/>
                <a:gd name="T69" fmla="*/ 57 h 794"/>
                <a:gd name="T70" fmla="*/ 1020 w 1191"/>
                <a:gd name="T71" fmla="*/ 57 h 794"/>
                <a:gd name="T72" fmla="*/ 1020 w 1191"/>
                <a:gd name="T73" fmla="*/ 114 h 794"/>
                <a:gd name="T74" fmla="*/ 907 w 1191"/>
                <a:gd name="T75" fmla="*/ 114 h 794"/>
                <a:gd name="T76" fmla="*/ 907 w 1191"/>
                <a:gd name="T77" fmla="*/ 57 h 794"/>
                <a:gd name="T78" fmla="*/ 794 w 1191"/>
                <a:gd name="T79" fmla="*/ 57 h 794"/>
                <a:gd name="T80" fmla="*/ 794 w 1191"/>
                <a:gd name="T81" fmla="*/ 114 h 794"/>
                <a:gd name="T82" fmla="*/ 737 w 1191"/>
                <a:gd name="T83" fmla="*/ 114 h 794"/>
                <a:gd name="T84" fmla="*/ 737 w 1191"/>
                <a:gd name="T85" fmla="*/ 57 h 794"/>
                <a:gd name="T86" fmla="*/ 624 w 1191"/>
                <a:gd name="T87" fmla="*/ 57 h 794"/>
                <a:gd name="T88" fmla="*/ 624 w 1191"/>
                <a:gd name="T89" fmla="*/ 114 h 794"/>
                <a:gd name="T90" fmla="*/ 510 w 1191"/>
                <a:gd name="T91" fmla="*/ 114 h 794"/>
                <a:gd name="T92" fmla="*/ 510 w 1191"/>
                <a:gd name="T93" fmla="*/ 170 h 794"/>
                <a:gd name="T94" fmla="*/ 397 w 1191"/>
                <a:gd name="T95" fmla="*/ 170 h 794"/>
                <a:gd name="T96" fmla="*/ 397 w 1191"/>
                <a:gd name="T97" fmla="*/ 284 h 794"/>
                <a:gd name="T98" fmla="*/ 283 w 1191"/>
                <a:gd name="T99" fmla="*/ 284 h 794"/>
                <a:gd name="T100" fmla="*/ 283 w 1191"/>
                <a:gd name="T101" fmla="*/ 340 h 794"/>
                <a:gd name="T102" fmla="*/ 113 w 1191"/>
                <a:gd name="T103" fmla="*/ 340 h 794"/>
                <a:gd name="T104" fmla="*/ 113 w 1191"/>
                <a:gd name="T105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1" h="794">
                  <a:moveTo>
                    <a:pt x="113" y="284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510" y="681"/>
                  </a:lnTo>
                  <a:lnTo>
                    <a:pt x="510" y="794"/>
                  </a:lnTo>
                  <a:lnTo>
                    <a:pt x="624" y="794"/>
                  </a:lnTo>
                  <a:lnTo>
                    <a:pt x="62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850" y="737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511"/>
                  </a:lnTo>
                  <a:lnTo>
                    <a:pt x="964" y="511"/>
                  </a:lnTo>
                  <a:lnTo>
                    <a:pt x="964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A4D69454-F405-48CA-9FFA-7AC016F84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6187"/>
              <a:ext cx="964" cy="793"/>
            </a:xfrm>
            <a:custGeom>
              <a:avLst/>
              <a:gdLst>
                <a:gd name="T0" fmla="*/ 57 w 964"/>
                <a:gd name="T1" fmla="*/ 0 h 793"/>
                <a:gd name="T2" fmla="*/ 57 w 964"/>
                <a:gd name="T3" fmla="*/ 170 h 793"/>
                <a:gd name="T4" fmla="*/ 114 w 964"/>
                <a:gd name="T5" fmla="*/ 170 h 793"/>
                <a:gd name="T6" fmla="*/ 114 w 964"/>
                <a:gd name="T7" fmla="*/ 226 h 793"/>
                <a:gd name="T8" fmla="*/ 57 w 964"/>
                <a:gd name="T9" fmla="*/ 226 h 793"/>
                <a:gd name="T10" fmla="*/ 57 w 964"/>
                <a:gd name="T11" fmla="*/ 283 h 793"/>
                <a:gd name="T12" fmla="*/ 0 w 964"/>
                <a:gd name="T13" fmla="*/ 283 h 793"/>
                <a:gd name="T14" fmla="*/ 0 w 964"/>
                <a:gd name="T15" fmla="*/ 397 h 793"/>
                <a:gd name="T16" fmla="*/ 57 w 964"/>
                <a:gd name="T17" fmla="*/ 397 h 793"/>
                <a:gd name="T18" fmla="*/ 57 w 964"/>
                <a:gd name="T19" fmla="*/ 623 h 793"/>
                <a:gd name="T20" fmla="*/ 114 w 964"/>
                <a:gd name="T21" fmla="*/ 623 h 793"/>
                <a:gd name="T22" fmla="*/ 114 w 964"/>
                <a:gd name="T23" fmla="*/ 510 h 793"/>
                <a:gd name="T24" fmla="*/ 227 w 964"/>
                <a:gd name="T25" fmla="*/ 510 h 793"/>
                <a:gd name="T26" fmla="*/ 227 w 964"/>
                <a:gd name="T27" fmla="*/ 567 h 793"/>
                <a:gd name="T28" fmla="*/ 511 w 964"/>
                <a:gd name="T29" fmla="*/ 567 h 793"/>
                <a:gd name="T30" fmla="*/ 511 w 964"/>
                <a:gd name="T31" fmla="*/ 623 h 793"/>
                <a:gd name="T32" fmla="*/ 567 w 964"/>
                <a:gd name="T33" fmla="*/ 623 h 793"/>
                <a:gd name="T34" fmla="*/ 567 w 964"/>
                <a:gd name="T35" fmla="*/ 680 h 793"/>
                <a:gd name="T36" fmla="*/ 624 w 964"/>
                <a:gd name="T37" fmla="*/ 680 h 793"/>
                <a:gd name="T38" fmla="*/ 624 w 964"/>
                <a:gd name="T39" fmla="*/ 510 h 793"/>
                <a:gd name="T40" fmla="*/ 794 w 964"/>
                <a:gd name="T41" fmla="*/ 510 h 793"/>
                <a:gd name="T42" fmla="*/ 794 w 964"/>
                <a:gd name="T43" fmla="*/ 567 h 793"/>
                <a:gd name="T44" fmla="*/ 737 w 964"/>
                <a:gd name="T45" fmla="*/ 567 h 793"/>
                <a:gd name="T46" fmla="*/ 737 w 964"/>
                <a:gd name="T47" fmla="*/ 623 h 793"/>
                <a:gd name="T48" fmla="*/ 737 w 964"/>
                <a:gd name="T49" fmla="*/ 680 h 793"/>
                <a:gd name="T50" fmla="*/ 794 w 964"/>
                <a:gd name="T51" fmla="*/ 680 h 793"/>
                <a:gd name="T52" fmla="*/ 794 w 964"/>
                <a:gd name="T53" fmla="*/ 793 h 793"/>
                <a:gd name="T54" fmla="*/ 908 w 964"/>
                <a:gd name="T55" fmla="*/ 793 h 793"/>
                <a:gd name="T56" fmla="*/ 908 w 964"/>
                <a:gd name="T57" fmla="*/ 737 h 793"/>
                <a:gd name="T58" fmla="*/ 964 w 964"/>
                <a:gd name="T59" fmla="*/ 737 h 793"/>
                <a:gd name="T60" fmla="*/ 964 w 964"/>
                <a:gd name="T61" fmla="*/ 680 h 793"/>
                <a:gd name="T62" fmla="*/ 851 w 964"/>
                <a:gd name="T63" fmla="*/ 680 h 793"/>
                <a:gd name="T64" fmla="*/ 851 w 964"/>
                <a:gd name="T65" fmla="*/ 623 h 793"/>
                <a:gd name="T66" fmla="*/ 908 w 964"/>
                <a:gd name="T67" fmla="*/ 623 h 793"/>
                <a:gd name="T68" fmla="*/ 908 w 964"/>
                <a:gd name="T69" fmla="*/ 510 h 793"/>
                <a:gd name="T70" fmla="*/ 851 w 964"/>
                <a:gd name="T71" fmla="*/ 510 h 793"/>
                <a:gd name="T72" fmla="*/ 851 w 964"/>
                <a:gd name="T73" fmla="*/ 397 h 793"/>
                <a:gd name="T74" fmla="*/ 794 w 964"/>
                <a:gd name="T75" fmla="*/ 397 h 793"/>
                <a:gd name="T76" fmla="*/ 794 w 964"/>
                <a:gd name="T77" fmla="*/ 226 h 793"/>
                <a:gd name="T78" fmla="*/ 737 w 964"/>
                <a:gd name="T79" fmla="*/ 226 h 793"/>
                <a:gd name="T80" fmla="*/ 737 w 964"/>
                <a:gd name="T81" fmla="*/ 283 h 793"/>
                <a:gd name="T82" fmla="*/ 681 w 964"/>
                <a:gd name="T83" fmla="*/ 283 h 793"/>
                <a:gd name="T84" fmla="*/ 681 w 964"/>
                <a:gd name="T85" fmla="*/ 170 h 793"/>
                <a:gd name="T86" fmla="*/ 624 w 964"/>
                <a:gd name="T87" fmla="*/ 170 h 793"/>
                <a:gd name="T88" fmla="*/ 624 w 964"/>
                <a:gd name="T89" fmla="*/ 113 h 793"/>
                <a:gd name="T90" fmla="*/ 567 w 964"/>
                <a:gd name="T91" fmla="*/ 113 h 793"/>
                <a:gd name="T92" fmla="*/ 567 w 964"/>
                <a:gd name="T93" fmla="*/ 56 h 793"/>
                <a:gd name="T94" fmla="*/ 454 w 964"/>
                <a:gd name="T95" fmla="*/ 56 h 793"/>
                <a:gd name="T96" fmla="*/ 454 w 964"/>
                <a:gd name="T97" fmla="*/ 0 h 793"/>
                <a:gd name="T98" fmla="*/ 341 w 964"/>
                <a:gd name="T99" fmla="*/ 0 h 793"/>
                <a:gd name="T100" fmla="*/ 341 w 964"/>
                <a:gd name="T101" fmla="*/ 113 h 793"/>
                <a:gd name="T102" fmla="*/ 227 w 964"/>
                <a:gd name="T103" fmla="*/ 113 h 793"/>
                <a:gd name="T104" fmla="*/ 227 w 964"/>
                <a:gd name="T105" fmla="*/ 0 h 793"/>
                <a:gd name="T106" fmla="*/ 57 w 964"/>
                <a:gd name="T10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4" h="793">
                  <a:moveTo>
                    <a:pt x="57" y="0"/>
                  </a:move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567" y="623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908" y="79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510"/>
                  </a:lnTo>
                  <a:lnTo>
                    <a:pt x="851" y="510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BA532729-1954-4F01-BD71-FA47105F4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017"/>
              <a:ext cx="2552" cy="1814"/>
            </a:xfrm>
            <a:custGeom>
              <a:avLst/>
              <a:gdLst>
                <a:gd name="T0" fmla="*/ 2098 w 2552"/>
                <a:gd name="T1" fmla="*/ 0 h 1814"/>
                <a:gd name="T2" fmla="*/ 2041 w 2552"/>
                <a:gd name="T3" fmla="*/ 113 h 1814"/>
                <a:gd name="T4" fmla="*/ 1928 w 2552"/>
                <a:gd name="T5" fmla="*/ 56 h 1814"/>
                <a:gd name="T6" fmla="*/ 1758 w 2552"/>
                <a:gd name="T7" fmla="*/ 283 h 1814"/>
                <a:gd name="T8" fmla="*/ 1701 w 2552"/>
                <a:gd name="T9" fmla="*/ 340 h 1814"/>
                <a:gd name="T10" fmla="*/ 1588 w 2552"/>
                <a:gd name="T11" fmla="*/ 396 h 1814"/>
                <a:gd name="T12" fmla="*/ 1531 w 2552"/>
                <a:gd name="T13" fmla="*/ 510 h 1814"/>
                <a:gd name="T14" fmla="*/ 1474 w 2552"/>
                <a:gd name="T15" fmla="*/ 567 h 1814"/>
                <a:gd name="T16" fmla="*/ 1531 w 2552"/>
                <a:gd name="T17" fmla="*/ 623 h 1814"/>
                <a:gd name="T18" fmla="*/ 1474 w 2552"/>
                <a:gd name="T19" fmla="*/ 737 h 1814"/>
                <a:gd name="T20" fmla="*/ 1361 w 2552"/>
                <a:gd name="T21" fmla="*/ 793 h 1814"/>
                <a:gd name="T22" fmla="*/ 1304 w 2552"/>
                <a:gd name="T23" fmla="*/ 850 h 1814"/>
                <a:gd name="T24" fmla="*/ 1248 w 2552"/>
                <a:gd name="T25" fmla="*/ 907 h 1814"/>
                <a:gd name="T26" fmla="*/ 907 w 2552"/>
                <a:gd name="T27" fmla="*/ 850 h 1814"/>
                <a:gd name="T28" fmla="*/ 624 w 2552"/>
                <a:gd name="T29" fmla="*/ 737 h 1814"/>
                <a:gd name="T30" fmla="*/ 567 w 2552"/>
                <a:gd name="T31" fmla="*/ 567 h 1814"/>
                <a:gd name="T32" fmla="*/ 510 w 2552"/>
                <a:gd name="T33" fmla="*/ 453 h 1814"/>
                <a:gd name="T34" fmla="*/ 454 w 2552"/>
                <a:gd name="T35" fmla="*/ 510 h 1814"/>
                <a:gd name="T36" fmla="*/ 340 w 2552"/>
                <a:gd name="T37" fmla="*/ 567 h 1814"/>
                <a:gd name="T38" fmla="*/ 227 w 2552"/>
                <a:gd name="T39" fmla="*/ 623 h 1814"/>
                <a:gd name="T40" fmla="*/ 57 w 2552"/>
                <a:gd name="T41" fmla="*/ 680 h 1814"/>
                <a:gd name="T42" fmla="*/ 0 w 2552"/>
                <a:gd name="T43" fmla="*/ 793 h 1814"/>
                <a:gd name="T44" fmla="*/ 57 w 2552"/>
                <a:gd name="T45" fmla="*/ 907 h 1814"/>
                <a:gd name="T46" fmla="*/ 170 w 2552"/>
                <a:gd name="T47" fmla="*/ 850 h 1814"/>
                <a:gd name="T48" fmla="*/ 284 w 2552"/>
                <a:gd name="T49" fmla="*/ 907 h 1814"/>
                <a:gd name="T50" fmla="*/ 340 w 2552"/>
                <a:gd name="T51" fmla="*/ 963 h 1814"/>
                <a:gd name="T52" fmla="*/ 397 w 2552"/>
                <a:gd name="T53" fmla="*/ 1020 h 1814"/>
                <a:gd name="T54" fmla="*/ 567 w 2552"/>
                <a:gd name="T55" fmla="*/ 1077 h 1814"/>
                <a:gd name="T56" fmla="*/ 681 w 2552"/>
                <a:gd name="T57" fmla="*/ 1134 h 1814"/>
                <a:gd name="T58" fmla="*/ 737 w 2552"/>
                <a:gd name="T59" fmla="*/ 1190 h 1814"/>
                <a:gd name="T60" fmla="*/ 1361 w 2552"/>
                <a:gd name="T61" fmla="*/ 1247 h 1814"/>
                <a:gd name="T62" fmla="*/ 1304 w 2552"/>
                <a:gd name="T63" fmla="*/ 1360 h 1814"/>
                <a:gd name="T64" fmla="*/ 1191 w 2552"/>
                <a:gd name="T65" fmla="*/ 1417 h 1814"/>
                <a:gd name="T66" fmla="*/ 1304 w 2552"/>
                <a:gd name="T67" fmla="*/ 1474 h 1814"/>
                <a:gd name="T68" fmla="*/ 1361 w 2552"/>
                <a:gd name="T69" fmla="*/ 1530 h 1814"/>
                <a:gd name="T70" fmla="*/ 1531 w 2552"/>
                <a:gd name="T71" fmla="*/ 1701 h 1814"/>
                <a:gd name="T72" fmla="*/ 1588 w 2552"/>
                <a:gd name="T73" fmla="*/ 1757 h 1814"/>
                <a:gd name="T74" fmla="*/ 1701 w 2552"/>
                <a:gd name="T75" fmla="*/ 1814 h 1814"/>
                <a:gd name="T76" fmla="*/ 1758 w 2552"/>
                <a:gd name="T77" fmla="*/ 1757 h 1814"/>
                <a:gd name="T78" fmla="*/ 1815 w 2552"/>
                <a:gd name="T79" fmla="*/ 1644 h 1814"/>
                <a:gd name="T80" fmla="*/ 1928 w 2552"/>
                <a:gd name="T81" fmla="*/ 1587 h 1814"/>
                <a:gd name="T82" fmla="*/ 1985 w 2552"/>
                <a:gd name="T83" fmla="*/ 1474 h 1814"/>
                <a:gd name="T84" fmla="*/ 2155 w 2552"/>
                <a:gd name="T85" fmla="*/ 1530 h 1814"/>
                <a:gd name="T86" fmla="*/ 2212 w 2552"/>
                <a:gd name="T87" fmla="*/ 1587 h 1814"/>
                <a:gd name="T88" fmla="*/ 2268 w 2552"/>
                <a:gd name="T89" fmla="*/ 1644 h 1814"/>
                <a:gd name="T90" fmla="*/ 2325 w 2552"/>
                <a:gd name="T91" fmla="*/ 1757 h 1814"/>
                <a:gd name="T92" fmla="*/ 2382 w 2552"/>
                <a:gd name="T93" fmla="*/ 1644 h 1814"/>
                <a:gd name="T94" fmla="*/ 2438 w 2552"/>
                <a:gd name="T95" fmla="*/ 1530 h 1814"/>
                <a:gd name="T96" fmla="*/ 2495 w 2552"/>
                <a:gd name="T97" fmla="*/ 1360 h 1814"/>
                <a:gd name="T98" fmla="*/ 2438 w 2552"/>
                <a:gd name="T99" fmla="*/ 1304 h 1814"/>
                <a:gd name="T100" fmla="*/ 2495 w 2552"/>
                <a:gd name="T101" fmla="*/ 1247 h 1814"/>
                <a:gd name="T102" fmla="*/ 2552 w 2552"/>
                <a:gd name="T103" fmla="*/ 1134 h 1814"/>
                <a:gd name="T104" fmla="*/ 2495 w 2552"/>
                <a:gd name="T105" fmla="*/ 793 h 1814"/>
                <a:gd name="T106" fmla="*/ 2438 w 2552"/>
                <a:gd name="T107" fmla="*/ 567 h 1814"/>
                <a:gd name="T108" fmla="*/ 2495 w 2552"/>
                <a:gd name="T109" fmla="*/ 453 h 1814"/>
                <a:gd name="T110" fmla="*/ 2552 w 2552"/>
                <a:gd name="T111" fmla="*/ 396 h 1814"/>
                <a:gd name="T112" fmla="*/ 2495 w 2552"/>
                <a:gd name="T113" fmla="*/ 340 h 1814"/>
                <a:gd name="T114" fmla="*/ 2268 w 2552"/>
                <a:gd name="T115" fmla="*/ 226 h 1814"/>
                <a:gd name="T116" fmla="*/ 2212 w 2552"/>
                <a:gd name="T117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52" h="1814">
                  <a:moveTo>
                    <a:pt x="2212" y="0"/>
                  </a:moveTo>
                  <a:lnTo>
                    <a:pt x="2098" y="0"/>
                  </a:lnTo>
                  <a:lnTo>
                    <a:pt x="2098" y="113"/>
                  </a:lnTo>
                  <a:lnTo>
                    <a:pt x="2041" y="113"/>
                  </a:lnTo>
                  <a:lnTo>
                    <a:pt x="2041" y="56"/>
                  </a:lnTo>
                  <a:lnTo>
                    <a:pt x="1928" y="56"/>
                  </a:lnTo>
                  <a:lnTo>
                    <a:pt x="1928" y="283"/>
                  </a:lnTo>
                  <a:lnTo>
                    <a:pt x="1758" y="283"/>
                  </a:lnTo>
                  <a:lnTo>
                    <a:pt x="1758" y="340"/>
                  </a:lnTo>
                  <a:lnTo>
                    <a:pt x="1701" y="340"/>
                  </a:lnTo>
                  <a:lnTo>
                    <a:pt x="1701" y="396"/>
                  </a:lnTo>
                  <a:lnTo>
                    <a:pt x="1588" y="396"/>
                  </a:lnTo>
                  <a:lnTo>
                    <a:pt x="1588" y="510"/>
                  </a:lnTo>
                  <a:lnTo>
                    <a:pt x="1531" y="510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623"/>
                  </a:lnTo>
                  <a:lnTo>
                    <a:pt x="1531" y="623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793"/>
                  </a:lnTo>
                  <a:lnTo>
                    <a:pt x="1361" y="793"/>
                  </a:lnTo>
                  <a:lnTo>
                    <a:pt x="1361" y="850"/>
                  </a:lnTo>
                  <a:lnTo>
                    <a:pt x="1304" y="850"/>
                  </a:lnTo>
                  <a:lnTo>
                    <a:pt x="1304" y="907"/>
                  </a:lnTo>
                  <a:lnTo>
                    <a:pt x="1248" y="907"/>
                  </a:lnTo>
                  <a:lnTo>
                    <a:pt x="1248" y="850"/>
                  </a:lnTo>
                  <a:lnTo>
                    <a:pt x="907" y="850"/>
                  </a:lnTo>
                  <a:lnTo>
                    <a:pt x="907" y="737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7" y="793"/>
                  </a:lnTo>
                  <a:lnTo>
                    <a:pt x="57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963"/>
                  </a:lnTo>
                  <a:lnTo>
                    <a:pt x="397" y="963"/>
                  </a:lnTo>
                  <a:lnTo>
                    <a:pt x="397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81" y="1077"/>
                  </a:lnTo>
                  <a:lnTo>
                    <a:pt x="681" y="1134"/>
                  </a:lnTo>
                  <a:lnTo>
                    <a:pt x="737" y="1134"/>
                  </a:lnTo>
                  <a:lnTo>
                    <a:pt x="737" y="1190"/>
                  </a:lnTo>
                  <a:lnTo>
                    <a:pt x="737" y="1247"/>
                  </a:lnTo>
                  <a:lnTo>
                    <a:pt x="1361" y="1247"/>
                  </a:lnTo>
                  <a:lnTo>
                    <a:pt x="1361" y="1360"/>
                  </a:lnTo>
                  <a:lnTo>
                    <a:pt x="1304" y="1360"/>
                  </a:lnTo>
                  <a:lnTo>
                    <a:pt x="1304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304" y="1474"/>
                  </a:lnTo>
                  <a:lnTo>
                    <a:pt x="1304" y="1530"/>
                  </a:lnTo>
                  <a:lnTo>
                    <a:pt x="1361" y="1530"/>
                  </a:lnTo>
                  <a:lnTo>
                    <a:pt x="1361" y="1701"/>
                  </a:lnTo>
                  <a:lnTo>
                    <a:pt x="1531" y="1701"/>
                  </a:lnTo>
                  <a:lnTo>
                    <a:pt x="1531" y="1757"/>
                  </a:lnTo>
                  <a:lnTo>
                    <a:pt x="1588" y="1757"/>
                  </a:lnTo>
                  <a:lnTo>
                    <a:pt x="1588" y="1814"/>
                  </a:lnTo>
                  <a:lnTo>
                    <a:pt x="1701" y="1814"/>
                  </a:lnTo>
                  <a:lnTo>
                    <a:pt x="1701" y="1757"/>
                  </a:lnTo>
                  <a:lnTo>
                    <a:pt x="1758" y="1757"/>
                  </a:lnTo>
                  <a:lnTo>
                    <a:pt x="1758" y="1644"/>
                  </a:lnTo>
                  <a:lnTo>
                    <a:pt x="1815" y="1644"/>
                  </a:lnTo>
                  <a:lnTo>
                    <a:pt x="1815" y="1587"/>
                  </a:lnTo>
                  <a:lnTo>
                    <a:pt x="1928" y="1587"/>
                  </a:lnTo>
                  <a:lnTo>
                    <a:pt x="1928" y="1474"/>
                  </a:lnTo>
                  <a:lnTo>
                    <a:pt x="1985" y="1474"/>
                  </a:lnTo>
                  <a:lnTo>
                    <a:pt x="1985" y="1530"/>
                  </a:lnTo>
                  <a:lnTo>
                    <a:pt x="2155" y="1530"/>
                  </a:lnTo>
                  <a:lnTo>
                    <a:pt x="2155" y="1587"/>
                  </a:lnTo>
                  <a:lnTo>
                    <a:pt x="2212" y="1587"/>
                  </a:lnTo>
                  <a:lnTo>
                    <a:pt x="2212" y="1644"/>
                  </a:lnTo>
                  <a:lnTo>
                    <a:pt x="2268" y="1644"/>
                  </a:lnTo>
                  <a:lnTo>
                    <a:pt x="2268" y="1757"/>
                  </a:lnTo>
                  <a:lnTo>
                    <a:pt x="2325" y="1757"/>
                  </a:lnTo>
                  <a:lnTo>
                    <a:pt x="2325" y="1644"/>
                  </a:lnTo>
                  <a:lnTo>
                    <a:pt x="2382" y="1644"/>
                  </a:lnTo>
                  <a:lnTo>
                    <a:pt x="2382" y="1530"/>
                  </a:lnTo>
                  <a:lnTo>
                    <a:pt x="2438" y="1530"/>
                  </a:lnTo>
                  <a:lnTo>
                    <a:pt x="2438" y="1360"/>
                  </a:lnTo>
                  <a:lnTo>
                    <a:pt x="2495" y="1360"/>
                  </a:lnTo>
                  <a:lnTo>
                    <a:pt x="2495" y="1304"/>
                  </a:lnTo>
                  <a:lnTo>
                    <a:pt x="2438" y="1304"/>
                  </a:lnTo>
                  <a:lnTo>
                    <a:pt x="2438" y="1247"/>
                  </a:lnTo>
                  <a:lnTo>
                    <a:pt x="2495" y="1247"/>
                  </a:lnTo>
                  <a:lnTo>
                    <a:pt x="2495" y="1134"/>
                  </a:lnTo>
                  <a:lnTo>
                    <a:pt x="2552" y="1134"/>
                  </a:lnTo>
                  <a:lnTo>
                    <a:pt x="2552" y="793"/>
                  </a:lnTo>
                  <a:lnTo>
                    <a:pt x="2495" y="793"/>
                  </a:lnTo>
                  <a:lnTo>
                    <a:pt x="2495" y="567"/>
                  </a:lnTo>
                  <a:lnTo>
                    <a:pt x="2438" y="567"/>
                  </a:lnTo>
                  <a:lnTo>
                    <a:pt x="2438" y="453"/>
                  </a:lnTo>
                  <a:lnTo>
                    <a:pt x="2495" y="453"/>
                  </a:lnTo>
                  <a:lnTo>
                    <a:pt x="2495" y="396"/>
                  </a:lnTo>
                  <a:lnTo>
                    <a:pt x="2552" y="396"/>
                  </a:lnTo>
                  <a:lnTo>
                    <a:pt x="2552" y="340"/>
                  </a:lnTo>
                  <a:lnTo>
                    <a:pt x="2495" y="340"/>
                  </a:lnTo>
                  <a:lnTo>
                    <a:pt x="2495" y="226"/>
                  </a:lnTo>
                  <a:lnTo>
                    <a:pt x="2268" y="226"/>
                  </a:lnTo>
                  <a:lnTo>
                    <a:pt x="2268" y="56"/>
                  </a:lnTo>
                  <a:lnTo>
                    <a:pt x="2212" y="56"/>
                  </a:lnTo>
                  <a:lnTo>
                    <a:pt x="221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352C2F03-84B6-49D0-85FF-93F50BD35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6584"/>
              <a:ext cx="624" cy="340"/>
            </a:xfrm>
            <a:custGeom>
              <a:avLst/>
              <a:gdLst>
                <a:gd name="T0" fmla="*/ 624 w 624"/>
                <a:gd name="T1" fmla="*/ 56 h 340"/>
                <a:gd name="T2" fmla="*/ 341 w 624"/>
                <a:gd name="T3" fmla="*/ 56 h 340"/>
                <a:gd name="T4" fmla="*/ 341 w 624"/>
                <a:gd name="T5" fmla="*/ 0 h 340"/>
                <a:gd name="T6" fmla="*/ 284 w 624"/>
                <a:gd name="T7" fmla="*/ 0 h 340"/>
                <a:gd name="T8" fmla="*/ 284 w 624"/>
                <a:gd name="T9" fmla="*/ 113 h 340"/>
                <a:gd name="T10" fmla="*/ 57 w 624"/>
                <a:gd name="T11" fmla="*/ 113 h 340"/>
                <a:gd name="T12" fmla="*/ 57 w 624"/>
                <a:gd name="T13" fmla="*/ 170 h 340"/>
                <a:gd name="T14" fmla="*/ 0 w 624"/>
                <a:gd name="T15" fmla="*/ 170 h 340"/>
                <a:gd name="T16" fmla="*/ 0 w 624"/>
                <a:gd name="T17" fmla="*/ 283 h 340"/>
                <a:gd name="T18" fmla="*/ 341 w 624"/>
                <a:gd name="T19" fmla="*/ 283 h 340"/>
                <a:gd name="T20" fmla="*/ 341 w 624"/>
                <a:gd name="T21" fmla="*/ 340 h 340"/>
                <a:gd name="T22" fmla="*/ 397 w 624"/>
                <a:gd name="T23" fmla="*/ 340 h 340"/>
                <a:gd name="T24" fmla="*/ 397 w 624"/>
                <a:gd name="T25" fmla="*/ 283 h 340"/>
                <a:gd name="T26" fmla="*/ 454 w 624"/>
                <a:gd name="T27" fmla="*/ 283 h 340"/>
                <a:gd name="T28" fmla="*/ 454 w 624"/>
                <a:gd name="T29" fmla="*/ 226 h 340"/>
                <a:gd name="T30" fmla="*/ 567 w 624"/>
                <a:gd name="T31" fmla="*/ 226 h 340"/>
                <a:gd name="T32" fmla="*/ 567 w 624"/>
                <a:gd name="T33" fmla="*/ 170 h 340"/>
                <a:gd name="T34" fmla="*/ 624 w 624"/>
                <a:gd name="T35" fmla="*/ 170 h 340"/>
                <a:gd name="T36" fmla="*/ 624 w 624"/>
                <a:gd name="T37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4" h="340">
                  <a:moveTo>
                    <a:pt x="624" y="56"/>
                  </a:moveTo>
                  <a:lnTo>
                    <a:pt x="341" y="56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03611288-2488-4223-8B07-821CAE16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5279"/>
              <a:ext cx="2268" cy="1475"/>
            </a:xfrm>
            <a:custGeom>
              <a:avLst/>
              <a:gdLst>
                <a:gd name="T0" fmla="*/ 1701 w 2268"/>
                <a:gd name="T1" fmla="*/ 0 h 1475"/>
                <a:gd name="T2" fmla="*/ 1758 w 2268"/>
                <a:gd name="T3" fmla="*/ 171 h 1475"/>
                <a:gd name="T4" fmla="*/ 1531 w 2268"/>
                <a:gd name="T5" fmla="*/ 227 h 1475"/>
                <a:gd name="T6" fmla="*/ 1474 w 2268"/>
                <a:gd name="T7" fmla="*/ 171 h 1475"/>
                <a:gd name="T8" fmla="*/ 1418 w 2268"/>
                <a:gd name="T9" fmla="*/ 227 h 1475"/>
                <a:gd name="T10" fmla="*/ 1361 w 2268"/>
                <a:gd name="T11" fmla="*/ 284 h 1475"/>
                <a:gd name="T12" fmla="*/ 1248 w 2268"/>
                <a:gd name="T13" fmla="*/ 341 h 1475"/>
                <a:gd name="T14" fmla="*/ 1304 w 2268"/>
                <a:gd name="T15" fmla="*/ 454 h 1475"/>
                <a:gd name="T16" fmla="*/ 1248 w 2268"/>
                <a:gd name="T17" fmla="*/ 567 h 1475"/>
                <a:gd name="T18" fmla="*/ 1191 w 2268"/>
                <a:gd name="T19" fmla="*/ 624 h 1475"/>
                <a:gd name="T20" fmla="*/ 1134 w 2268"/>
                <a:gd name="T21" fmla="*/ 681 h 1475"/>
                <a:gd name="T22" fmla="*/ 1021 w 2268"/>
                <a:gd name="T23" fmla="*/ 738 h 1475"/>
                <a:gd name="T24" fmla="*/ 964 w 2268"/>
                <a:gd name="T25" fmla="*/ 794 h 1475"/>
                <a:gd name="T26" fmla="*/ 851 w 2268"/>
                <a:gd name="T27" fmla="*/ 851 h 1475"/>
                <a:gd name="T28" fmla="*/ 567 w 2268"/>
                <a:gd name="T29" fmla="*/ 794 h 1475"/>
                <a:gd name="T30" fmla="*/ 510 w 2268"/>
                <a:gd name="T31" fmla="*/ 681 h 1475"/>
                <a:gd name="T32" fmla="*/ 170 w 2268"/>
                <a:gd name="T33" fmla="*/ 624 h 1475"/>
                <a:gd name="T34" fmla="*/ 57 w 2268"/>
                <a:gd name="T35" fmla="*/ 681 h 1475"/>
                <a:gd name="T36" fmla="*/ 0 w 2268"/>
                <a:gd name="T37" fmla="*/ 738 h 1475"/>
                <a:gd name="T38" fmla="*/ 170 w 2268"/>
                <a:gd name="T39" fmla="*/ 1078 h 1475"/>
                <a:gd name="T40" fmla="*/ 114 w 2268"/>
                <a:gd name="T41" fmla="*/ 1191 h 1475"/>
                <a:gd name="T42" fmla="*/ 227 w 2268"/>
                <a:gd name="T43" fmla="*/ 1361 h 1475"/>
                <a:gd name="T44" fmla="*/ 340 w 2268"/>
                <a:gd name="T45" fmla="*/ 1305 h 1475"/>
                <a:gd name="T46" fmla="*/ 454 w 2268"/>
                <a:gd name="T47" fmla="*/ 1248 h 1475"/>
                <a:gd name="T48" fmla="*/ 510 w 2268"/>
                <a:gd name="T49" fmla="*/ 1191 h 1475"/>
                <a:gd name="T50" fmla="*/ 567 w 2268"/>
                <a:gd name="T51" fmla="*/ 1305 h 1475"/>
                <a:gd name="T52" fmla="*/ 964 w 2268"/>
                <a:gd name="T53" fmla="*/ 1475 h 1475"/>
                <a:gd name="T54" fmla="*/ 1191 w 2268"/>
                <a:gd name="T55" fmla="*/ 1418 h 1475"/>
                <a:gd name="T56" fmla="*/ 1248 w 2268"/>
                <a:gd name="T57" fmla="*/ 1305 h 1475"/>
                <a:gd name="T58" fmla="*/ 1474 w 2268"/>
                <a:gd name="T59" fmla="*/ 1361 h 1475"/>
                <a:gd name="T60" fmla="*/ 1531 w 2268"/>
                <a:gd name="T61" fmla="*/ 1305 h 1475"/>
                <a:gd name="T62" fmla="*/ 1588 w 2268"/>
                <a:gd name="T63" fmla="*/ 1248 h 1475"/>
                <a:gd name="T64" fmla="*/ 1701 w 2268"/>
                <a:gd name="T65" fmla="*/ 1134 h 1475"/>
                <a:gd name="T66" fmla="*/ 1758 w 2268"/>
                <a:gd name="T67" fmla="*/ 1078 h 1475"/>
                <a:gd name="T68" fmla="*/ 1928 w 2268"/>
                <a:gd name="T69" fmla="*/ 1021 h 1475"/>
                <a:gd name="T70" fmla="*/ 2041 w 2268"/>
                <a:gd name="T71" fmla="*/ 794 h 1475"/>
                <a:gd name="T72" fmla="*/ 2098 w 2268"/>
                <a:gd name="T73" fmla="*/ 851 h 1475"/>
                <a:gd name="T74" fmla="*/ 2212 w 2268"/>
                <a:gd name="T75" fmla="*/ 738 h 1475"/>
                <a:gd name="T76" fmla="*/ 2155 w 2268"/>
                <a:gd name="T77" fmla="*/ 624 h 1475"/>
                <a:gd name="T78" fmla="*/ 2212 w 2268"/>
                <a:gd name="T79" fmla="*/ 567 h 1475"/>
                <a:gd name="T80" fmla="*/ 2268 w 2268"/>
                <a:gd name="T81" fmla="*/ 511 h 1475"/>
                <a:gd name="T82" fmla="*/ 2212 w 2268"/>
                <a:gd name="T83" fmla="*/ 454 h 1475"/>
                <a:gd name="T84" fmla="*/ 2155 w 2268"/>
                <a:gd name="T85" fmla="*/ 341 h 1475"/>
                <a:gd name="T86" fmla="*/ 2098 w 2268"/>
                <a:gd name="T87" fmla="*/ 284 h 1475"/>
                <a:gd name="T88" fmla="*/ 2041 w 2268"/>
                <a:gd name="T89" fmla="*/ 227 h 1475"/>
                <a:gd name="T90" fmla="*/ 1928 w 2268"/>
                <a:gd name="T91" fmla="*/ 171 h 1475"/>
                <a:gd name="T92" fmla="*/ 1871 w 2268"/>
                <a:gd name="T93" fmla="*/ 57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68" h="1475">
                  <a:moveTo>
                    <a:pt x="1871" y="0"/>
                  </a:moveTo>
                  <a:lnTo>
                    <a:pt x="1701" y="0"/>
                  </a:lnTo>
                  <a:lnTo>
                    <a:pt x="1701" y="171"/>
                  </a:lnTo>
                  <a:lnTo>
                    <a:pt x="1758" y="171"/>
                  </a:lnTo>
                  <a:lnTo>
                    <a:pt x="1758" y="227"/>
                  </a:lnTo>
                  <a:lnTo>
                    <a:pt x="1531" y="227"/>
                  </a:lnTo>
                  <a:lnTo>
                    <a:pt x="1531" y="171"/>
                  </a:lnTo>
                  <a:lnTo>
                    <a:pt x="1474" y="171"/>
                  </a:lnTo>
                  <a:lnTo>
                    <a:pt x="1474" y="227"/>
                  </a:lnTo>
                  <a:lnTo>
                    <a:pt x="1418" y="227"/>
                  </a:lnTo>
                  <a:lnTo>
                    <a:pt x="1418" y="284"/>
                  </a:lnTo>
                  <a:lnTo>
                    <a:pt x="1361" y="284"/>
                  </a:lnTo>
                  <a:lnTo>
                    <a:pt x="1361" y="341"/>
                  </a:lnTo>
                  <a:lnTo>
                    <a:pt x="1248" y="341"/>
                  </a:lnTo>
                  <a:lnTo>
                    <a:pt x="1248" y="454"/>
                  </a:lnTo>
                  <a:lnTo>
                    <a:pt x="1304" y="454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624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851" y="851"/>
                  </a:lnTo>
                  <a:lnTo>
                    <a:pt x="851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305"/>
                  </a:lnTo>
                  <a:lnTo>
                    <a:pt x="340" y="1305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10" y="1305"/>
                  </a:lnTo>
                  <a:lnTo>
                    <a:pt x="567" y="1305"/>
                  </a:lnTo>
                  <a:lnTo>
                    <a:pt x="567" y="1475"/>
                  </a:lnTo>
                  <a:lnTo>
                    <a:pt x="964" y="1475"/>
                  </a:lnTo>
                  <a:lnTo>
                    <a:pt x="964" y="1418"/>
                  </a:lnTo>
                  <a:lnTo>
                    <a:pt x="1191" y="1418"/>
                  </a:lnTo>
                  <a:lnTo>
                    <a:pt x="1191" y="1305"/>
                  </a:lnTo>
                  <a:lnTo>
                    <a:pt x="1248" y="1305"/>
                  </a:lnTo>
                  <a:lnTo>
                    <a:pt x="1248" y="1361"/>
                  </a:lnTo>
                  <a:lnTo>
                    <a:pt x="1474" y="1361"/>
                  </a:lnTo>
                  <a:lnTo>
                    <a:pt x="1474" y="1305"/>
                  </a:lnTo>
                  <a:lnTo>
                    <a:pt x="1531" y="1305"/>
                  </a:lnTo>
                  <a:lnTo>
                    <a:pt x="1531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701" y="1134"/>
                  </a:lnTo>
                  <a:lnTo>
                    <a:pt x="1701" y="1078"/>
                  </a:lnTo>
                  <a:lnTo>
                    <a:pt x="1758" y="1078"/>
                  </a:lnTo>
                  <a:lnTo>
                    <a:pt x="1758" y="1021"/>
                  </a:lnTo>
                  <a:lnTo>
                    <a:pt x="1928" y="1021"/>
                  </a:lnTo>
                  <a:lnTo>
                    <a:pt x="1928" y="794"/>
                  </a:lnTo>
                  <a:lnTo>
                    <a:pt x="2041" y="794"/>
                  </a:lnTo>
                  <a:lnTo>
                    <a:pt x="2041" y="851"/>
                  </a:lnTo>
                  <a:lnTo>
                    <a:pt x="2098" y="851"/>
                  </a:lnTo>
                  <a:lnTo>
                    <a:pt x="2098" y="738"/>
                  </a:lnTo>
                  <a:lnTo>
                    <a:pt x="2212" y="738"/>
                  </a:lnTo>
                  <a:lnTo>
                    <a:pt x="2212" y="624"/>
                  </a:lnTo>
                  <a:lnTo>
                    <a:pt x="2155" y="624"/>
                  </a:lnTo>
                  <a:lnTo>
                    <a:pt x="2155" y="567"/>
                  </a:lnTo>
                  <a:lnTo>
                    <a:pt x="2212" y="567"/>
                  </a:lnTo>
                  <a:lnTo>
                    <a:pt x="2212" y="511"/>
                  </a:lnTo>
                  <a:lnTo>
                    <a:pt x="2268" y="511"/>
                  </a:lnTo>
                  <a:lnTo>
                    <a:pt x="2268" y="454"/>
                  </a:lnTo>
                  <a:lnTo>
                    <a:pt x="2212" y="454"/>
                  </a:lnTo>
                  <a:lnTo>
                    <a:pt x="2212" y="341"/>
                  </a:lnTo>
                  <a:lnTo>
                    <a:pt x="2155" y="341"/>
                  </a:lnTo>
                  <a:lnTo>
                    <a:pt x="2155" y="284"/>
                  </a:lnTo>
                  <a:lnTo>
                    <a:pt x="2098" y="284"/>
                  </a:lnTo>
                  <a:lnTo>
                    <a:pt x="2098" y="227"/>
                  </a:lnTo>
                  <a:lnTo>
                    <a:pt x="2041" y="227"/>
                  </a:lnTo>
                  <a:lnTo>
                    <a:pt x="2041" y="171"/>
                  </a:lnTo>
                  <a:lnTo>
                    <a:pt x="1928" y="171"/>
                  </a:lnTo>
                  <a:lnTo>
                    <a:pt x="1928" y="57"/>
                  </a:lnTo>
                  <a:lnTo>
                    <a:pt x="1871" y="57"/>
                  </a:lnTo>
                  <a:lnTo>
                    <a:pt x="187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60D4A309-FC1B-423F-A1E5-01858C199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563"/>
              <a:ext cx="794" cy="567"/>
            </a:xfrm>
            <a:custGeom>
              <a:avLst/>
              <a:gdLst>
                <a:gd name="T0" fmla="*/ 738 w 794"/>
                <a:gd name="T1" fmla="*/ 113 h 567"/>
                <a:gd name="T2" fmla="*/ 624 w 794"/>
                <a:gd name="T3" fmla="*/ 113 h 567"/>
                <a:gd name="T4" fmla="*/ 624 w 794"/>
                <a:gd name="T5" fmla="*/ 57 h 567"/>
                <a:gd name="T6" fmla="*/ 511 w 794"/>
                <a:gd name="T7" fmla="*/ 57 h 567"/>
                <a:gd name="T8" fmla="*/ 511 w 794"/>
                <a:gd name="T9" fmla="*/ 0 h 567"/>
                <a:gd name="T10" fmla="*/ 397 w 794"/>
                <a:gd name="T11" fmla="*/ 0 h 567"/>
                <a:gd name="T12" fmla="*/ 397 w 794"/>
                <a:gd name="T13" fmla="*/ 57 h 567"/>
                <a:gd name="T14" fmla="*/ 284 w 794"/>
                <a:gd name="T15" fmla="*/ 57 h 567"/>
                <a:gd name="T16" fmla="*/ 284 w 794"/>
                <a:gd name="T17" fmla="*/ 113 h 567"/>
                <a:gd name="T18" fmla="*/ 114 w 794"/>
                <a:gd name="T19" fmla="*/ 113 h 567"/>
                <a:gd name="T20" fmla="*/ 114 w 794"/>
                <a:gd name="T21" fmla="*/ 227 h 567"/>
                <a:gd name="T22" fmla="*/ 57 w 794"/>
                <a:gd name="T23" fmla="*/ 227 h 567"/>
                <a:gd name="T24" fmla="*/ 57 w 794"/>
                <a:gd name="T25" fmla="*/ 283 h 567"/>
                <a:gd name="T26" fmla="*/ 0 w 794"/>
                <a:gd name="T27" fmla="*/ 283 h 567"/>
                <a:gd name="T28" fmla="*/ 0 w 794"/>
                <a:gd name="T29" fmla="*/ 397 h 567"/>
                <a:gd name="T30" fmla="*/ 57 w 794"/>
                <a:gd name="T31" fmla="*/ 397 h 567"/>
                <a:gd name="T32" fmla="*/ 57 w 794"/>
                <a:gd name="T33" fmla="*/ 510 h 567"/>
                <a:gd name="T34" fmla="*/ 341 w 794"/>
                <a:gd name="T35" fmla="*/ 510 h 567"/>
                <a:gd name="T36" fmla="*/ 341 w 794"/>
                <a:gd name="T37" fmla="*/ 567 h 567"/>
                <a:gd name="T38" fmla="*/ 454 w 794"/>
                <a:gd name="T39" fmla="*/ 567 h 567"/>
                <a:gd name="T40" fmla="*/ 454 w 794"/>
                <a:gd name="T41" fmla="*/ 510 h 567"/>
                <a:gd name="T42" fmla="*/ 511 w 794"/>
                <a:gd name="T43" fmla="*/ 510 h 567"/>
                <a:gd name="T44" fmla="*/ 511 w 794"/>
                <a:gd name="T45" fmla="*/ 454 h 567"/>
                <a:gd name="T46" fmla="*/ 624 w 794"/>
                <a:gd name="T47" fmla="*/ 454 h 567"/>
                <a:gd name="T48" fmla="*/ 624 w 794"/>
                <a:gd name="T49" fmla="*/ 397 h 567"/>
                <a:gd name="T50" fmla="*/ 681 w 794"/>
                <a:gd name="T51" fmla="*/ 397 h 567"/>
                <a:gd name="T52" fmla="*/ 681 w 794"/>
                <a:gd name="T53" fmla="*/ 340 h 567"/>
                <a:gd name="T54" fmla="*/ 738 w 794"/>
                <a:gd name="T55" fmla="*/ 340 h 567"/>
                <a:gd name="T56" fmla="*/ 738 w 794"/>
                <a:gd name="T57" fmla="*/ 283 h 567"/>
                <a:gd name="T58" fmla="*/ 794 w 794"/>
                <a:gd name="T59" fmla="*/ 283 h 567"/>
                <a:gd name="T60" fmla="*/ 794 w 794"/>
                <a:gd name="T61" fmla="*/ 170 h 567"/>
                <a:gd name="T62" fmla="*/ 738 w 794"/>
                <a:gd name="T63" fmla="*/ 170 h 567"/>
                <a:gd name="T64" fmla="*/ 738 w 794"/>
                <a:gd name="T65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567">
                  <a:moveTo>
                    <a:pt x="738" y="113"/>
                  </a:moveTo>
                  <a:lnTo>
                    <a:pt x="624" y="113"/>
                  </a:lnTo>
                  <a:lnTo>
                    <a:pt x="62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341" y="510"/>
                  </a:lnTo>
                  <a:lnTo>
                    <a:pt x="341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794" y="283"/>
                  </a:lnTo>
                  <a:lnTo>
                    <a:pt x="794" y="170"/>
                  </a:lnTo>
                  <a:lnTo>
                    <a:pt x="738" y="170"/>
                  </a:lnTo>
                  <a:lnTo>
                    <a:pt x="738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7A7E3823-7AF8-4DF2-8385-62B234F01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542"/>
              <a:ext cx="1531" cy="1361"/>
            </a:xfrm>
            <a:custGeom>
              <a:avLst/>
              <a:gdLst>
                <a:gd name="T0" fmla="*/ 113 w 1531"/>
                <a:gd name="T1" fmla="*/ 1191 h 1361"/>
                <a:gd name="T2" fmla="*/ 170 w 1531"/>
                <a:gd name="T3" fmla="*/ 1134 h 1361"/>
                <a:gd name="T4" fmla="*/ 227 w 1531"/>
                <a:gd name="T5" fmla="*/ 681 h 1361"/>
                <a:gd name="T6" fmla="*/ 170 w 1531"/>
                <a:gd name="T7" fmla="*/ 567 h 1361"/>
                <a:gd name="T8" fmla="*/ 113 w 1531"/>
                <a:gd name="T9" fmla="*/ 454 h 1361"/>
                <a:gd name="T10" fmla="*/ 57 w 1531"/>
                <a:gd name="T11" fmla="*/ 341 h 1361"/>
                <a:gd name="T12" fmla="*/ 0 w 1531"/>
                <a:gd name="T13" fmla="*/ 227 h 1361"/>
                <a:gd name="T14" fmla="*/ 57 w 1531"/>
                <a:gd name="T15" fmla="*/ 170 h 1361"/>
                <a:gd name="T16" fmla="*/ 170 w 1531"/>
                <a:gd name="T17" fmla="*/ 0 h 1361"/>
                <a:gd name="T18" fmla="*/ 227 w 1531"/>
                <a:gd name="T19" fmla="*/ 57 h 1361"/>
                <a:gd name="T20" fmla="*/ 283 w 1531"/>
                <a:gd name="T21" fmla="*/ 397 h 1361"/>
                <a:gd name="T22" fmla="*/ 340 w 1531"/>
                <a:gd name="T23" fmla="*/ 567 h 1361"/>
                <a:gd name="T24" fmla="*/ 567 w 1531"/>
                <a:gd name="T25" fmla="*/ 624 h 1361"/>
                <a:gd name="T26" fmla="*/ 737 w 1531"/>
                <a:gd name="T27" fmla="*/ 681 h 1361"/>
                <a:gd name="T28" fmla="*/ 850 w 1531"/>
                <a:gd name="T29" fmla="*/ 567 h 1361"/>
                <a:gd name="T30" fmla="*/ 1191 w 1531"/>
                <a:gd name="T31" fmla="*/ 511 h 1361"/>
                <a:gd name="T32" fmla="*/ 1247 w 1531"/>
                <a:gd name="T33" fmla="*/ 567 h 1361"/>
                <a:gd name="T34" fmla="*/ 1304 w 1531"/>
                <a:gd name="T35" fmla="*/ 681 h 1361"/>
                <a:gd name="T36" fmla="*/ 1247 w 1531"/>
                <a:gd name="T37" fmla="*/ 737 h 1361"/>
                <a:gd name="T38" fmla="*/ 1361 w 1531"/>
                <a:gd name="T39" fmla="*/ 794 h 1361"/>
                <a:gd name="T40" fmla="*/ 1474 w 1531"/>
                <a:gd name="T41" fmla="*/ 908 h 1361"/>
                <a:gd name="T42" fmla="*/ 1531 w 1531"/>
                <a:gd name="T43" fmla="*/ 964 h 1361"/>
                <a:gd name="T44" fmla="*/ 1304 w 1531"/>
                <a:gd name="T45" fmla="*/ 908 h 1361"/>
                <a:gd name="T46" fmla="*/ 1247 w 1531"/>
                <a:gd name="T47" fmla="*/ 964 h 1361"/>
                <a:gd name="T48" fmla="*/ 1191 w 1531"/>
                <a:gd name="T49" fmla="*/ 1021 h 1361"/>
                <a:gd name="T50" fmla="*/ 1134 w 1531"/>
                <a:gd name="T51" fmla="*/ 1078 h 1361"/>
                <a:gd name="T52" fmla="*/ 1021 w 1531"/>
                <a:gd name="T53" fmla="*/ 1134 h 1361"/>
                <a:gd name="T54" fmla="*/ 907 w 1531"/>
                <a:gd name="T55" fmla="*/ 1078 h 1361"/>
                <a:gd name="T56" fmla="*/ 794 w 1531"/>
                <a:gd name="T57" fmla="*/ 1021 h 1361"/>
                <a:gd name="T58" fmla="*/ 680 w 1531"/>
                <a:gd name="T59" fmla="*/ 1078 h 1361"/>
                <a:gd name="T60" fmla="*/ 567 w 1531"/>
                <a:gd name="T61" fmla="*/ 1134 h 1361"/>
                <a:gd name="T62" fmla="*/ 397 w 1531"/>
                <a:gd name="T63" fmla="*/ 1248 h 1361"/>
                <a:gd name="T64" fmla="*/ 340 w 1531"/>
                <a:gd name="T65" fmla="*/ 1304 h 1361"/>
                <a:gd name="T66" fmla="*/ 283 w 1531"/>
                <a:gd name="T67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1" h="1361">
                  <a:moveTo>
                    <a:pt x="113" y="1361"/>
                  </a:moveTo>
                  <a:lnTo>
                    <a:pt x="113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850" y="681"/>
                  </a:lnTo>
                  <a:lnTo>
                    <a:pt x="850" y="567"/>
                  </a:lnTo>
                  <a:lnTo>
                    <a:pt x="1191" y="567"/>
                  </a:lnTo>
                  <a:lnTo>
                    <a:pt x="1191" y="511"/>
                  </a:lnTo>
                  <a:lnTo>
                    <a:pt x="1247" y="511"/>
                  </a:lnTo>
                  <a:lnTo>
                    <a:pt x="1247" y="567"/>
                  </a:lnTo>
                  <a:lnTo>
                    <a:pt x="1304" y="567"/>
                  </a:lnTo>
                  <a:lnTo>
                    <a:pt x="1304" y="681"/>
                  </a:lnTo>
                  <a:lnTo>
                    <a:pt x="1247" y="681"/>
                  </a:lnTo>
                  <a:lnTo>
                    <a:pt x="1247" y="737"/>
                  </a:lnTo>
                  <a:lnTo>
                    <a:pt x="1361" y="737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908"/>
                  </a:lnTo>
                  <a:lnTo>
                    <a:pt x="1531" y="908"/>
                  </a:lnTo>
                  <a:lnTo>
                    <a:pt x="1531" y="964"/>
                  </a:lnTo>
                  <a:lnTo>
                    <a:pt x="1304" y="964"/>
                  </a:lnTo>
                  <a:lnTo>
                    <a:pt x="1304" y="908"/>
                  </a:lnTo>
                  <a:lnTo>
                    <a:pt x="1247" y="908"/>
                  </a:lnTo>
                  <a:lnTo>
                    <a:pt x="1247" y="964"/>
                  </a:lnTo>
                  <a:lnTo>
                    <a:pt x="1191" y="964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134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794" y="1078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1078"/>
                  </a:lnTo>
                  <a:lnTo>
                    <a:pt x="567" y="1078"/>
                  </a:lnTo>
                  <a:lnTo>
                    <a:pt x="567" y="1134"/>
                  </a:lnTo>
                  <a:lnTo>
                    <a:pt x="397" y="113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283" y="1304"/>
                  </a:lnTo>
                  <a:lnTo>
                    <a:pt x="283" y="1361"/>
                  </a:lnTo>
                  <a:lnTo>
                    <a:pt x="113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12F8E7E8-5854-47C6-AF3E-E5A57CFA2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4145"/>
              <a:ext cx="2155" cy="1361"/>
            </a:xfrm>
            <a:custGeom>
              <a:avLst/>
              <a:gdLst>
                <a:gd name="T0" fmla="*/ 57 w 2155"/>
                <a:gd name="T1" fmla="*/ 284 h 1361"/>
                <a:gd name="T2" fmla="*/ 0 w 2155"/>
                <a:gd name="T3" fmla="*/ 341 h 1361"/>
                <a:gd name="T4" fmla="*/ 57 w 2155"/>
                <a:gd name="T5" fmla="*/ 454 h 1361"/>
                <a:gd name="T6" fmla="*/ 113 w 2155"/>
                <a:gd name="T7" fmla="*/ 794 h 1361"/>
                <a:gd name="T8" fmla="*/ 170 w 2155"/>
                <a:gd name="T9" fmla="*/ 964 h 1361"/>
                <a:gd name="T10" fmla="*/ 397 w 2155"/>
                <a:gd name="T11" fmla="*/ 1021 h 1361"/>
                <a:gd name="T12" fmla="*/ 567 w 2155"/>
                <a:gd name="T13" fmla="*/ 1078 h 1361"/>
                <a:gd name="T14" fmla="*/ 680 w 2155"/>
                <a:gd name="T15" fmla="*/ 964 h 1361"/>
                <a:gd name="T16" fmla="*/ 1021 w 2155"/>
                <a:gd name="T17" fmla="*/ 908 h 1361"/>
                <a:gd name="T18" fmla="*/ 1077 w 2155"/>
                <a:gd name="T19" fmla="*/ 964 h 1361"/>
                <a:gd name="T20" fmla="*/ 1134 w 2155"/>
                <a:gd name="T21" fmla="*/ 1078 h 1361"/>
                <a:gd name="T22" fmla="*/ 1077 w 2155"/>
                <a:gd name="T23" fmla="*/ 1134 h 1361"/>
                <a:gd name="T24" fmla="*/ 1191 w 2155"/>
                <a:gd name="T25" fmla="*/ 1191 h 1361"/>
                <a:gd name="T26" fmla="*/ 1304 w 2155"/>
                <a:gd name="T27" fmla="*/ 1134 h 1361"/>
                <a:gd name="T28" fmla="*/ 1474 w 2155"/>
                <a:gd name="T29" fmla="*/ 1191 h 1361"/>
                <a:gd name="T30" fmla="*/ 1531 w 2155"/>
                <a:gd name="T31" fmla="*/ 1305 h 1361"/>
                <a:gd name="T32" fmla="*/ 1644 w 2155"/>
                <a:gd name="T33" fmla="*/ 1305 h 1361"/>
                <a:gd name="T34" fmla="*/ 1758 w 2155"/>
                <a:gd name="T35" fmla="*/ 1361 h 1361"/>
                <a:gd name="T36" fmla="*/ 1644 w 2155"/>
                <a:gd name="T37" fmla="*/ 1248 h 1361"/>
                <a:gd name="T38" fmla="*/ 1588 w 2155"/>
                <a:gd name="T39" fmla="*/ 1078 h 1361"/>
                <a:gd name="T40" fmla="*/ 1474 w 2155"/>
                <a:gd name="T41" fmla="*/ 964 h 1361"/>
                <a:gd name="T42" fmla="*/ 1531 w 2155"/>
                <a:gd name="T43" fmla="*/ 851 h 1361"/>
                <a:gd name="T44" fmla="*/ 1588 w 2155"/>
                <a:gd name="T45" fmla="*/ 738 h 1361"/>
                <a:gd name="T46" fmla="*/ 1701 w 2155"/>
                <a:gd name="T47" fmla="*/ 681 h 1361"/>
                <a:gd name="T48" fmla="*/ 1815 w 2155"/>
                <a:gd name="T49" fmla="*/ 624 h 1361"/>
                <a:gd name="T50" fmla="*/ 1871 w 2155"/>
                <a:gd name="T51" fmla="*/ 567 h 1361"/>
                <a:gd name="T52" fmla="*/ 1928 w 2155"/>
                <a:gd name="T53" fmla="*/ 511 h 1361"/>
                <a:gd name="T54" fmla="*/ 1985 w 2155"/>
                <a:gd name="T55" fmla="*/ 454 h 1361"/>
                <a:gd name="T56" fmla="*/ 2041 w 2155"/>
                <a:gd name="T57" fmla="*/ 227 h 1361"/>
                <a:gd name="T58" fmla="*/ 2155 w 2155"/>
                <a:gd name="T59" fmla="*/ 171 h 1361"/>
                <a:gd name="T60" fmla="*/ 1928 w 2155"/>
                <a:gd name="T61" fmla="*/ 57 h 1361"/>
                <a:gd name="T62" fmla="*/ 1474 w 2155"/>
                <a:gd name="T63" fmla="*/ 0 h 1361"/>
                <a:gd name="T64" fmla="*/ 1247 w 2155"/>
                <a:gd name="T65" fmla="*/ 397 h 1361"/>
                <a:gd name="T66" fmla="*/ 1077 w 2155"/>
                <a:gd name="T67" fmla="*/ 341 h 1361"/>
                <a:gd name="T68" fmla="*/ 737 w 2155"/>
                <a:gd name="T69" fmla="*/ 284 h 1361"/>
                <a:gd name="T70" fmla="*/ 454 w 2155"/>
                <a:gd name="T71" fmla="*/ 171 h 1361"/>
                <a:gd name="T72" fmla="*/ 340 w 2155"/>
                <a:gd name="T73" fmla="*/ 114 h 1361"/>
                <a:gd name="T74" fmla="*/ 227 w 2155"/>
                <a:gd name="T75" fmla="*/ 171 h 1361"/>
                <a:gd name="T76" fmla="*/ 170 w 2155"/>
                <a:gd name="T77" fmla="*/ 114 h 1361"/>
                <a:gd name="T78" fmla="*/ 57 w 2155"/>
                <a:gd name="T79" fmla="*/ 17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5" h="1361">
                  <a:moveTo>
                    <a:pt x="57" y="171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567" y="1021"/>
                  </a:lnTo>
                  <a:lnTo>
                    <a:pt x="567" y="1078"/>
                  </a:lnTo>
                  <a:lnTo>
                    <a:pt x="680" y="1078"/>
                  </a:lnTo>
                  <a:lnTo>
                    <a:pt x="680" y="964"/>
                  </a:lnTo>
                  <a:lnTo>
                    <a:pt x="1021" y="964"/>
                  </a:lnTo>
                  <a:lnTo>
                    <a:pt x="1021" y="908"/>
                  </a:lnTo>
                  <a:lnTo>
                    <a:pt x="1077" y="908"/>
                  </a:lnTo>
                  <a:lnTo>
                    <a:pt x="1077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077" y="1078"/>
                  </a:lnTo>
                  <a:lnTo>
                    <a:pt x="1077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304" y="1191"/>
                  </a:lnTo>
                  <a:lnTo>
                    <a:pt x="1304" y="1134"/>
                  </a:lnTo>
                  <a:lnTo>
                    <a:pt x="1474" y="1134"/>
                  </a:lnTo>
                  <a:lnTo>
                    <a:pt x="1474" y="1191"/>
                  </a:lnTo>
                  <a:lnTo>
                    <a:pt x="1531" y="1191"/>
                  </a:lnTo>
                  <a:lnTo>
                    <a:pt x="1531" y="1305"/>
                  </a:lnTo>
                  <a:lnTo>
                    <a:pt x="1588" y="1305"/>
                  </a:lnTo>
                  <a:lnTo>
                    <a:pt x="1644" y="1305"/>
                  </a:lnTo>
                  <a:lnTo>
                    <a:pt x="1644" y="1361"/>
                  </a:lnTo>
                  <a:lnTo>
                    <a:pt x="1758" y="1361"/>
                  </a:lnTo>
                  <a:lnTo>
                    <a:pt x="1758" y="1248"/>
                  </a:lnTo>
                  <a:lnTo>
                    <a:pt x="1644" y="1248"/>
                  </a:lnTo>
                  <a:lnTo>
                    <a:pt x="1644" y="1078"/>
                  </a:lnTo>
                  <a:lnTo>
                    <a:pt x="1588" y="1078"/>
                  </a:lnTo>
                  <a:lnTo>
                    <a:pt x="1588" y="964"/>
                  </a:lnTo>
                  <a:lnTo>
                    <a:pt x="1474" y="964"/>
                  </a:lnTo>
                  <a:lnTo>
                    <a:pt x="1474" y="851"/>
                  </a:lnTo>
                  <a:lnTo>
                    <a:pt x="1531" y="851"/>
                  </a:lnTo>
                  <a:lnTo>
                    <a:pt x="1531" y="738"/>
                  </a:lnTo>
                  <a:lnTo>
                    <a:pt x="1588" y="738"/>
                  </a:lnTo>
                  <a:lnTo>
                    <a:pt x="1588" y="681"/>
                  </a:lnTo>
                  <a:lnTo>
                    <a:pt x="1701" y="681"/>
                  </a:lnTo>
                  <a:lnTo>
                    <a:pt x="1701" y="624"/>
                  </a:lnTo>
                  <a:lnTo>
                    <a:pt x="1815" y="624"/>
                  </a:lnTo>
                  <a:lnTo>
                    <a:pt x="1815" y="567"/>
                  </a:lnTo>
                  <a:lnTo>
                    <a:pt x="1871" y="567"/>
                  </a:lnTo>
                  <a:lnTo>
                    <a:pt x="1871" y="511"/>
                  </a:lnTo>
                  <a:lnTo>
                    <a:pt x="1928" y="511"/>
                  </a:lnTo>
                  <a:lnTo>
                    <a:pt x="1928" y="454"/>
                  </a:lnTo>
                  <a:lnTo>
                    <a:pt x="1985" y="454"/>
                  </a:lnTo>
                  <a:lnTo>
                    <a:pt x="1985" y="227"/>
                  </a:lnTo>
                  <a:lnTo>
                    <a:pt x="2041" y="227"/>
                  </a:lnTo>
                  <a:lnTo>
                    <a:pt x="2041" y="171"/>
                  </a:lnTo>
                  <a:lnTo>
                    <a:pt x="2155" y="171"/>
                  </a:lnTo>
                  <a:lnTo>
                    <a:pt x="2155" y="57"/>
                  </a:lnTo>
                  <a:lnTo>
                    <a:pt x="1928" y="57"/>
                  </a:lnTo>
                  <a:lnTo>
                    <a:pt x="1928" y="0"/>
                  </a:lnTo>
                  <a:lnTo>
                    <a:pt x="1474" y="0"/>
                  </a:lnTo>
                  <a:lnTo>
                    <a:pt x="1474" y="397"/>
                  </a:lnTo>
                  <a:lnTo>
                    <a:pt x="1247" y="397"/>
                  </a:lnTo>
                  <a:lnTo>
                    <a:pt x="1247" y="341"/>
                  </a:lnTo>
                  <a:lnTo>
                    <a:pt x="1077" y="341"/>
                  </a:lnTo>
                  <a:lnTo>
                    <a:pt x="1077" y="284"/>
                  </a:lnTo>
                  <a:lnTo>
                    <a:pt x="737" y="284"/>
                  </a:lnTo>
                  <a:lnTo>
                    <a:pt x="737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57" y="17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9C0EA3E9-4587-4AEC-99FB-1CD57A0EF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3975"/>
              <a:ext cx="851" cy="1928"/>
            </a:xfrm>
            <a:custGeom>
              <a:avLst/>
              <a:gdLst>
                <a:gd name="T0" fmla="*/ 737 w 851"/>
                <a:gd name="T1" fmla="*/ 1928 h 1928"/>
                <a:gd name="T2" fmla="*/ 794 w 851"/>
                <a:gd name="T3" fmla="*/ 1758 h 1928"/>
                <a:gd name="T4" fmla="*/ 851 w 851"/>
                <a:gd name="T5" fmla="*/ 1701 h 1928"/>
                <a:gd name="T6" fmla="*/ 794 w 851"/>
                <a:gd name="T7" fmla="*/ 1248 h 1928"/>
                <a:gd name="T8" fmla="*/ 737 w 851"/>
                <a:gd name="T9" fmla="*/ 1134 h 1928"/>
                <a:gd name="T10" fmla="*/ 681 w 851"/>
                <a:gd name="T11" fmla="*/ 1021 h 1928"/>
                <a:gd name="T12" fmla="*/ 624 w 851"/>
                <a:gd name="T13" fmla="*/ 908 h 1928"/>
                <a:gd name="T14" fmla="*/ 681 w 851"/>
                <a:gd name="T15" fmla="*/ 794 h 1928"/>
                <a:gd name="T16" fmla="*/ 794 w 851"/>
                <a:gd name="T17" fmla="*/ 737 h 1928"/>
                <a:gd name="T18" fmla="*/ 851 w 851"/>
                <a:gd name="T19" fmla="*/ 567 h 1928"/>
                <a:gd name="T20" fmla="*/ 794 w 851"/>
                <a:gd name="T21" fmla="*/ 511 h 1928"/>
                <a:gd name="T22" fmla="*/ 851 w 851"/>
                <a:gd name="T23" fmla="*/ 454 h 1928"/>
                <a:gd name="T24" fmla="*/ 794 w 851"/>
                <a:gd name="T25" fmla="*/ 397 h 1928"/>
                <a:gd name="T26" fmla="*/ 737 w 851"/>
                <a:gd name="T27" fmla="*/ 227 h 1928"/>
                <a:gd name="T28" fmla="*/ 567 w 851"/>
                <a:gd name="T29" fmla="*/ 57 h 1928"/>
                <a:gd name="T30" fmla="*/ 454 w 851"/>
                <a:gd name="T31" fmla="*/ 0 h 1928"/>
                <a:gd name="T32" fmla="*/ 397 w 851"/>
                <a:gd name="T33" fmla="*/ 57 h 1928"/>
                <a:gd name="T34" fmla="*/ 284 w 851"/>
                <a:gd name="T35" fmla="*/ 170 h 1928"/>
                <a:gd name="T36" fmla="*/ 340 w 851"/>
                <a:gd name="T37" fmla="*/ 284 h 1928"/>
                <a:gd name="T38" fmla="*/ 284 w 851"/>
                <a:gd name="T39" fmla="*/ 397 h 1928"/>
                <a:gd name="T40" fmla="*/ 227 w 851"/>
                <a:gd name="T41" fmla="*/ 454 h 1928"/>
                <a:gd name="T42" fmla="*/ 284 w 851"/>
                <a:gd name="T43" fmla="*/ 511 h 1928"/>
                <a:gd name="T44" fmla="*/ 227 w 851"/>
                <a:gd name="T45" fmla="*/ 567 h 1928"/>
                <a:gd name="T46" fmla="*/ 114 w 851"/>
                <a:gd name="T47" fmla="*/ 624 h 1928"/>
                <a:gd name="T48" fmla="*/ 57 w 851"/>
                <a:gd name="T49" fmla="*/ 851 h 1928"/>
                <a:gd name="T50" fmla="*/ 0 w 851"/>
                <a:gd name="T51" fmla="*/ 908 h 1928"/>
                <a:gd name="T52" fmla="*/ 114 w 851"/>
                <a:gd name="T53" fmla="*/ 1021 h 1928"/>
                <a:gd name="T54" fmla="*/ 170 w 851"/>
                <a:gd name="T55" fmla="*/ 1134 h 1928"/>
                <a:gd name="T56" fmla="*/ 227 w 851"/>
                <a:gd name="T57" fmla="*/ 1191 h 1928"/>
                <a:gd name="T58" fmla="*/ 170 w 851"/>
                <a:gd name="T59" fmla="*/ 1248 h 1928"/>
                <a:gd name="T60" fmla="*/ 284 w 851"/>
                <a:gd name="T61" fmla="*/ 1418 h 1928"/>
                <a:gd name="T62" fmla="*/ 340 w 851"/>
                <a:gd name="T63" fmla="*/ 1531 h 1928"/>
                <a:gd name="T64" fmla="*/ 397 w 851"/>
                <a:gd name="T65" fmla="*/ 1588 h 1928"/>
                <a:gd name="T66" fmla="*/ 511 w 851"/>
                <a:gd name="T67" fmla="*/ 1645 h 1928"/>
                <a:gd name="T68" fmla="*/ 454 w 851"/>
                <a:gd name="T69" fmla="*/ 1701 h 1928"/>
                <a:gd name="T70" fmla="*/ 397 w 851"/>
                <a:gd name="T71" fmla="*/ 1758 h 1928"/>
                <a:gd name="T72" fmla="*/ 567 w 851"/>
                <a:gd name="T73" fmla="*/ 187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1" h="1928">
                  <a:moveTo>
                    <a:pt x="567" y="1928"/>
                  </a:moveTo>
                  <a:lnTo>
                    <a:pt x="737" y="1928"/>
                  </a:lnTo>
                  <a:lnTo>
                    <a:pt x="737" y="1758"/>
                  </a:lnTo>
                  <a:lnTo>
                    <a:pt x="794" y="1758"/>
                  </a:lnTo>
                  <a:lnTo>
                    <a:pt x="794" y="1701"/>
                  </a:lnTo>
                  <a:lnTo>
                    <a:pt x="851" y="1701"/>
                  </a:lnTo>
                  <a:lnTo>
                    <a:pt x="851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737" y="1134"/>
                  </a:lnTo>
                  <a:lnTo>
                    <a:pt x="737" y="1021"/>
                  </a:lnTo>
                  <a:lnTo>
                    <a:pt x="681" y="1021"/>
                  </a:lnTo>
                  <a:lnTo>
                    <a:pt x="681" y="908"/>
                  </a:lnTo>
                  <a:lnTo>
                    <a:pt x="624" y="908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418"/>
                  </a:lnTo>
                  <a:lnTo>
                    <a:pt x="284" y="1418"/>
                  </a:lnTo>
                  <a:lnTo>
                    <a:pt x="284" y="1531"/>
                  </a:lnTo>
                  <a:lnTo>
                    <a:pt x="340" y="1531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397" y="1645"/>
                  </a:lnTo>
                  <a:lnTo>
                    <a:pt x="511" y="1645"/>
                  </a:lnTo>
                  <a:lnTo>
                    <a:pt x="511" y="1701"/>
                  </a:lnTo>
                  <a:lnTo>
                    <a:pt x="454" y="1701"/>
                  </a:lnTo>
                  <a:lnTo>
                    <a:pt x="454" y="1758"/>
                  </a:lnTo>
                  <a:lnTo>
                    <a:pt x="397" y="1758"/>
                  </a:lnTo>
                  <a:lnTo>
                    <a:pt x="397" y="1871"/>
                  </a:lnTo>
                  <a:lnTo>
                    <a:pt x="567" y="1871"/>
                  </a:lnTo>
                  <a:lnTo>
                    <a:pt x="567" y="19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42" name="Group 38">
            <a:extLst>
              <a:ext uri="{FF2B5EF4-FFF2-40B4-BE49-F238E27FC236}">
                <a16:creationId xmlns:a16="http://schemas.microsoft.com/office/drawing/2014/main" id="{A573F464-0824-4248-A1BB-DE5B58FB9C31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9688513"/>
            <a:ext cx="530225" cy="133350"/>
            <a:chOff x="1159" y="459"/>
            <a:chExt cx="334" cy="84"/>
          </a:xfrm>
        </p:grpSpPr>
        <p:sp>
          <p:nvSpPr>
            <p:cNvPr id="21543" name="WordArt 39">
              <a:extLst>
                <a:ext uri="{FF2B5EF4-FFF2-40B4-BE49-F238E27FC236}">
                  <a16:creationId xmlns:a16="http://schemas.microsoft.com/office/drawing/2014/main" id="{8CE2C821-0B58-458E-B95D-C1E31DC8CB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  <p:sp>
          <p:nvSpPr>
            <p:cNvPr id="21544" name="WordArt 40">
              <a:extLst>
                <a:ext uri="{FF2B5EF4-FFF2-40B4-BE49-F238E27FC236}">
                  <a16:creationId xmlns:a16="http://schemas.microsoft.com/office/drawing/2014/main" id="{84FB9109-0AAF-46B9-BBE6-B0598B6ECD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</p:grpSp>
      <p:grpSp>
        <p:nvGrpSpPr>
          <p:cNvPr id="21545" name="Group 41">
            <a:extLst>
              <a:ext uri="{FF2B5EF4-FFF2-40B4-BE49-F238E27FC236}">
                <a16:creationId xmlns:a16="http://schemas.microsoft.com/office/drawing/2014/main" id="{1CEA3F7A-821A-43A3-9AC4-BF2869F41896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435850"/>
            <a:ext cx="396875" cy="133350"/>
            <a:chOff x="621" y="403"/>
            <a:chExt cx="250" cy="84"/>
          </a:xfrm>
        </p:grpSpPr>
        <p:sp>
          <p:nvSpPr>
            <p:cNvPr id="21546" name="WordArt 42">
              <a:extLst>
                <a:ext uri="{FF2B5EF4-FFF2-40B4-BE49-F238E27FC236}">
                  <a16:creationId xmlns:a16="http://schemas.microsoft.com/office/drawing/2014/main" id="{41C227C3-A103-434B-A19F-6EA8A10BB4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4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  <p:sp>
          <p:nvSpPr>
            <p:cNvPr id="21547" name="WordArt 43">
              <a:extLst>
                <a:ext uri="{FF2B5EF4-FFF2-40B4-BE49-F238E27FC236}">
                  <a16:creationId xmlns:a16="http://schemas.microsoft.com/office/drawing/2014/main" id="{4AD1EE99-355B-4DFB-9C37-AB870E2497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4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</p:grpSp>
      <p:grpSp>
        <p:nvGrpSpPr>
          <p:cNvPr id="21548" name="Group 44">
            <a:extLst>
              <a:ext uri="{FF2B5EF4-FFF2-40B4-BE49-F238E27FC236}">
                <a16:creationId xmlns:a16="http://schemas.microsoft.com/office/drawing/2014/main" id="{822B754E-525E-4A23-A8C2-29F17C7EEBFB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5321300"/>
            <a:ext cx="396875" cy="133350"/>
            <a:chOff x="252" y="376"/>
            <a:chExt cx="250" cy="84"/>
          </a:xfrm>
        </p:grpSpPr>
        <p:sp>
          <p:nvSpPr>
            <p:cNvPr id="21549" name="WordArt 45">
              <a:extLst>
                <a:ext uri="{FF2B5EF4-FFF2-40B4-BE49-F238E27FC236}">
                  <a16:creationId xmlns:a16="http://schemas.microsoft.com/office/drawing/2014/main" id="{B159AE66-4ACF-4CAB-B0C8-F1BB70DA43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3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  <p:sp>
          <p:nvSpPr>
            <p:cNvPr id="21550" name="WordArt 46">
              <a:extLst>
                <a:ext uri="{FF2B5EF4-FFF2-40B4-BE49-F238E27FC236}">
                  <a16:creationId xmlns:a16="http://schemas.microsoft.com/office/drawing/2014/main" id="{256370F6-9E45-4ECF-A1C8-2FC7CBC8FD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3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</p:grpSp>
      <p:grpSp>
        <p:nvGrpSpPr>
          <p:cNvPr id="21551" name="Group 47">
            <a:extLst>
              <a:ext uri="{FF2B5EF4-FFF2-40B4-BE49-F238E27FC236}">
                <a16:creationId xmlns:a16="http://schemas.microsoft.com/office/drawing/2014/main" id="{1F27BF10-360B-4C15-AC83-71A9447B1FA8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10180638"/>
            <a:ext cx="530225" cy="133350"/>
            <a:chOff x="1379" y="686"/>
            <a:chExt cx="334" cy="84"/>
          </a:xfrm>
        </p:grpSpPr>
        <p:sp>
          <p:nvSpPr>
            <p:cNvPr id="21552" name="WordArt 48">
              <a:extLst>
                <a:ext uri="{FF2B5EF4-FFF2-40B4-BE49-F238E27FC236}">
                  <a16:creationId xmlns:a16="http://schemas.microsoft.com/office/drawing/2014/main" id="{2AAF1138-4C13-4D32-980C-6E3198B4E0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CC014B78-7303-4A93-8A07-707DD70BE9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</p:grpSp>
      <p:grpSp>
        <p:nvGrpSpPr>
          <p:cNvPr id="21554" name="Group 50">
            <a:extLst>
              <a:ext uri="{FF2B5EF4-FFF2-40B4-BE49-F238E27FC236}">
                <a16:creationId xmlns:a16="http://schemas.microsoft.com/office/drawing/2014/main" id="{429FC7BB-1A4D-401E-B45A-0CD891651039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470900"/>
            <a:ext cx="396875" cy="133350"/>
            <a:chOff x="621" y="547"/>
            <a:chExt cx="250" cy="84"/>
          </a:xfrm>
        </p:grpSpPr>
        <p:sp>
          <p:nvSpPr>
            <p:cNvPr id="21555" name="WordArt 51">
              <a:extLst>
                <a:ext uri="{FF2B5EF4-FFF2-40B4-BE49-F238E27FC236}">
                  <a16:creationId xmlns:a16="http://schemas.microsoft.com/office/drawing/2014/main" id="{9443B73A-C1B8-4858-84B0-860799B251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5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3ABFD474-7616-4A80-A456-7745A79EA8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5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</p:grpSp>
      <p:grpSp>
        <p:nvGrpSpPr>
          <p:cNvPr id="21557" name="Group 53">
            <a:extLst>
              <a:ext uri="{FF2B5EF4-FFF2-40B4-BE49-F238E27FC236}">
                <a16:creationId xmlns:a16="http://schemas.microsoft.com/office/drawing/2014/main" id="{80ECA8BA-C97D-4A9B-BDB6-AEEB9A39FB1C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6040438"/>
            <a:ext cx="396875" cy="133350"/>
            <a:chOff x="252" y="520"/>
            <a:chExt cx="250" cy="84"/>
          </a:xfrm>
        </p:grpSpPr>
        <p:sp>
          <p:nvSpPr>
            <p:cNvPr id="21558" name="WordArt 54">
              <a:extLst>
                <a:ext uri="{FF2B5EF4-FFF2-40B4-BE49-F238E27FC236}">
                  <a16:creationId xmlns:a16="http://schemas.microsoft.com/office/drawing/2014/main" id="{8F5D5329-D116-4572-8956-F30E5BCCAC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5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0F848A7D-FEC9-447B-8734-F21489569C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</p:grpSp>
      <p:grpSp>
        <p:nvGrpSpPr>
          <p:cNvPr id="21560" name="Group 56">
            <a:extLst>
              <a:ext uri="{FF2B5EF4-FFF2-40B4-BE49-F238E27FC236}">
                <a16:creationId xmlns:a16="http://schemas.microsoft.com/office/drawing/2014/main" id="{E021EF56-0415-4FAE-8359-3A39EC240DEC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3205163"/>
            <a:ext cx="530225" cy="133350"/>
            <a:chOff x="1266" y="799"/>
            <a:chExt cx="334" cy="84"/>
          </a:xfrm>
        </p:grpSpPr>
        <p:sp>
          <p:nvSpPr>
            <p:cNvPr id="21561" name="WordArt 57">
              <a:extLst>
                <a:ext uri="{FF2B5EF4-FFF2-40B4-BE49-F238E27FC236}">
                  <a16:creationId xmlns:a16="http://schemas.microsoft.com/office/drawing/2014/main" id="{131ACEFD-E673-4B0E-A5BC-0E0A98E202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D8849596-9DC4-44B7-9EFC-3B8543EA90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</p:grpSp>
      <p:grpSp>
        <p:nvGrpSpPr>
          <p:cNvPr id="21563" name="Group 59">
            <a:extLst>
              <a:ext uri="{FF2B5EF4-FFF2-40B4-BE49-F238E27FC236}">
                <a16:creationId xmlns:a16="http://schemas.microsoft.com/office/drawing/2014/main" id="{D40F3734-0195-483A-9593-1A0F84E9473E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1080750"/>
            <a:ext cx="396875" cy="133350"/>
            <a:chOff x="452" y="2589"/>
            <a:chExt cx="250" cy="84"/>
          </a:xfrm>
        </p:grpSpPr>
        <p:sp>
          <p:nvSpPr>
            <p:cNvPr id="21564" name="WordArt 60">
              <a:extLst>
                <a:ext uri="{FF2B5EF4-FFF2-40B4-BE49-F238E27FC236}">
                  <a16:creationId xmlns:a16="http://schemas.microsoft.com/office/drawing/2014/main" id="{7A00282C-A164-4E03-96D1-FF024284D0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0BB5C409-D140-4697-965E-644A539E77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</p:grpSp>
      <p:grpSp>
        <p:nvGrpSpPr>
          <p:cNvPr id="21566" name="Group 62">
            <a:extLst>
              <a:ext uri="{FF2B5EF4-FFF2-40B4-BE49-F238E27FC236}">
                <a16:creationId xmlns:a16="http://schemas.microsoft.com/office/drawing/2014/main" id="{5D39A2B6-8E00-4D61-AD23-0A16A05989F9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2439988"/>
            <a:ext cx="396875" cy="133350"/>
            <a:chOff x="252" y="716"/>
            <a:chExt cx="250" cy="84"/>
          </a:xfrm>
        </p:grpSpPr>
        <p:sp>
          <p:nvSpPr>
            <p:cNvPr id="21567" name="WordArt 63">
              <a:extLst>
                <a:ext uri="{FF2B5EF4-FFF2-40B4-BE49-F238E27FC236}">
                  <a16:creationId xmlns:a16="http://schemas.microsoft.com/office/drawing/2014/main" id="{41192CD7-3156-42F5-A8BF-DCC9C449A1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7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0404C4AE-D15D-4711-9C92-553C08C5B3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7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</p:grpSp>
      <p:grpSp>
        <p:nvGrpSpPr>
          <p:cNvPr id="21569" name="Group 65">
            <a:extLst>
              <a:ext uri="{FF2B5EF4-FFF2-40B4-BE49-F238E27FC236}">
                <a16:creationId xmlns:a16="http://schemas.microsoft.com/office/drawing/2014/main" id="{5ADFD14C-8F7A-46BF-ABCD-D29240F8B860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7526338"/>
            <a:ext cx="530225" cy="133350"/>
            <a:chOff x="1379" y="1140"/>
            <a:chExt cx="334" cy="84"/>
          </a:xfrm>
        </p:grpSpPr>
        <p:sp>
          <p:nvSpPr>
            <p:cNvPr id="21570" name="WordArt 66">
              <a:extLst>
                <a:ext uri="{FF2B5EF4-FFF2-40B4-BE49-F238E27FC236}">
                  <a16:creationId xmlns:a16="http://schemas.microsoft.com/office/drawing/2014/main" id="{17FE2C90-4A9C-4EE2-802F-8E0B6FB4EE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316C9BB3-226B-4EBD-AF7F-2FB82C5111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</p:grpSp>
      <p:grpSp>
        <p:nvGrpSpPr>
          <p:cNvPr id="21572" name="Group 68">
            <a:extLst>
              <a:ext uri="{FF2B5EF4-FFF2-40B4-BE49-F238E27FC236}">
                <a16:creationId xmlns:a16="http://schemas.microsoft.com/office/drawing/2014/main" id="{1CA67A8B-6460-46E5-A392-A4CFD3C7FCA1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8470900"/>
            <a:ext cx="396875" cy="133350"/>
            <a:chOff x="452" y="2733"/>
            <a:chExt cx="250" cy="84"/>
          </a:xfrm>
        </p:grpSpPr>
        <p:sp>
          <p:nvSpPr>
            <p:cNvPr id="21573" name="WordArt 69">
              <a:extLst>
                <a:ext uri="{FF2B5EF4-FFF2-40B4-BE49-F238E27FC236}">
                  <a16:creationId xmlns:a16="http://schemas.microsoft.com/office/drawing/2014/main" id="{AABA59E0-A265-486B-999E-F2E83D34B7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7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B212BFA8-CDED-4E4E-9B32-0D864935CD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7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</p:grpSp>
      <p:grpSp>
        <p:nvGrpSpPr>
          <p:cNvPr id="21575" name="Group 71">
            <a:extLst>
              <a:ext uri="{FF2B5EF4-FFF2-40B4-BE49-F238E27FC236}">
                <a16:creationId xmlns:a16="http://schemas.microsoft.com/office/drawing/2014/main" id="{0B154575-FD0A-4DFE-9D18-6F8948E4FBFA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886700"/>
            <a:ext cx="396875" cy="133350"/>
            <a:chOff x="252" y="860"/>
            <a:chExt cx="250" cy="84"/>
          </a:xfrm>
        </p:grpSpPr>
        <p:sp>
          <p:nvSpPr>
            <p:cNvPr id="21576" name="WordArt 72">
              <a:extLst>
                <a:ext uri="{FF2B5EF4-FFF2-40B4-BE49-F238E27FC236}">
                  <a16:creationId xmlns:a16="http://schemas.microsoft.com/office/drawing/2014/main" id="{B2CEB3D2-4EF5-4C21-AFC5-54B656E84B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8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A76F7BBF-1658-4732-AC04-7065780E7A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8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</p:grpSp>
      <p:grpSp>
        <p:nvGrpSpPr>
          <p:cNvPr id="21578" name="Group 74">
            <a:extLst>
              <a:ext uri="{FF2B5EF4-FFF2-40B4-BE49-F238E27FC236}">
                <a16:creationId xmlns:a16="http://schemas.microsoft.com/office/drawing/2014/main" id="{17E9865E-F27F-427B-B16F-B2DC6479AD42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9101138"/>
            <a:ext cx="530225" cy="133350"/>
            <a:chOff x="1237" y="1392"/>
            <a:chExt cx="334" cy="84"/>
          </a:xfrm>
        </p:grpSpPr>
        <p:sp>
          <p:nvSpPr>
            <p:cNvPr id="21579" name="WordArt 75">
              <a:extLst>
                <a:ext uri="{FF2B5EF4-FFF2-40B4-BE49-F238E27FC236}">
                  <a16:creationId xmlns:a16="http://schemas.microsoft.com/office/drawing/2014/main" id="{31036451-2D66-4B2F-972B-E970141F6E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139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B584754D-BB7D-493E-9F7F-D82AC4B1D6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139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</p:grpSp>
      <p:grpSp>
        <p:nvGrpSpPr>
          <p:cNvPr id="21581" name="Group 77">
            <a:extLst>
              <a:ext uri="{FF2B5EF4-FFF2-40B4-BE49-F238E27FC236}">
                <a16:creationId xmlns:a16="http://schemas.microsoft.com/office/drawing/2014/main" id="{6780EFE1-C4C1-483E-A221-DB6CAD6FCE5A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3386138"/>
            <a:ext cx="396875" cy="133350"/>
            <a:chOff x="699" y="1336"/>
            <a:chExt cx="250" cy="84"/>
          </a:xfrm>
        </p:grpSpPr>
        <p:sp>
          <p:nvSpPr>
            <p:cNvPr id="21582" name="WordArt 78">
              <a:extLst>
                <a:ext uri="{FF2B5EF4-FFF2-40B4-BE49-F238E27FC236}">
                  <a16:creationId xmlns:a16="http://schemas.microsoft.com/office/drawing/2014/main" id="{281D3546-E126-483E-81AD-93E720BCC4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17148C76-4746-4783-AC9F-992A8D87A6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</p:grpSp>
      <p:grpSp>
        <p:nvGrpSpPr>
          <p:cNvPr id="21584" name="Group 80">
            <a:extLst>
              <a:ext uri="{FF2B5EF4-FFF2-40B4-BE49-F238E27FC236}">
                <a16:creationId xmlns:a16="http://schemas.microsoft.com/office/drawing/2014/main" id="{2240EEDD-A803-4C20-B684-553B74BC5194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1630363"/>
            <a:ext cx="396875" cy="133350"/>
            <a:chOff x="330" y="1309"/>
            <a:chExt cx="250" cy="84"/>
          </a:xfrm>
        </p:grpSpPr>
        <p:sp>
          <p:nvSpPr>
            <p:cNvPr id="21585" name="WordArt 81">
              <a:extLst>
                <a:ext uri="{FF2B5EF4-FFF2-40B4-BE49-F238E27FC236}">
                  <a16:creationId xmlns:a16="http://schemas.microsoft.com/office/drawing/2014/main" id="{EECE0442-1B6F-4820-BD24-6E77D05805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95E51996-D75F-4A05-9C04-27ADD4BE4E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3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</p:grpSp>
      <p:grpSp>
        <p:nvGrpSpPr>
          <p:cNvPr id="21587" name="Group 83">
            <a:extLst>
              <a:ext uri="{FF2B5EF4-FFF2-40B4-BE49-F238E27FC236}">
                <a16:creationId xmlns:a16="http://schemas.microsoft.com/office/drawing/2014/main" id="{0228EAF4-96E7-4B1E-807D-7DCB4922DA83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3927475"/>
            <a:ext cx="530225" cy="133350"/>
            <a:chOff x="1152" y="1593"/>
            <a:chExt cx="334" cy="84"/>
          </a:xfrm>
        </p:grpSpPr>
        <p:sp>
          <p:nvSpPr>
            <p:cNvPr id="21588" name="WordArt 84">
              <a:extLst>
                <a:ext uri="{FF2B5EF4-FFF2-40B4-BE49-F238E27FC236}">
                  <a16:creationId xmlns:a16="http://schemas.microsoft.com/office/drawing/2014/main" id="{2008EBA5-DC16-4E20-BE78-E6E6703F4F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5054C13F-8768-46D2-A699-99E5201798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</p:grpSp>
      <p:grpSp>
        <p:nvGrpSpPr>
          <p:cNvPr id="21590" name="Group 86">
            <a:extLst>
              <a:ext uri="{FF2B5EF4-FFF2-40B4-BE49-F238E27FC236}">
                <a16:creationId xmlns:a16="http://schemas.microsoft.com/office/drawing/2014/main" id="{3CECF1BF-63AD-46D1-A588-BA6391E54E6B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702050"/>
            <a:ext cx="396875" cy="133350"/>
            <a:chOff x="699" y="1480"/>
            <a:chExt cx="250" cy="84"/>
          </a:xfrm>
        </p:grpSpPr>
        <p:sp>
          <p:nvSpPr>
            <p:cNvPr id="21591" name="WordArt 87">
              <a:extLst>
                <a:ext uri="{FF2B5EF4-FFF2-40B4-BE49-F238E27FC236}">
                  <a16:creationId xmlns:a16="http://schemas.microsoft.com/office/drawing/2014/main" id="{6CA6F42D-A770-4E84-8843-F21FBA7A66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16BB2149-94C6-4D1B-9C90-534A174E50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</p:grpSp>
      <p:grpSp>
        <p:nvGrpSpPr>
          <p:cNvPr id="21593" name="Group 89">
            <a:extLst>
              <a:ext uri="{FF2B5EF4-FFF2-40B4-BE49-F238E27FC236}">
                <a16:creationId xmlns:a16="http://schemas.microsoft.com/office/drawing/2014/main" id="{04351CF2-2D21-4DB4-8148-5CAB2A0002BE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9956800"/>
            <a:ext cx="396875" cy="133350"/>
            <a:chOff x="330" y="1453"/>
            <a:chExt cx="250" cy="84"/>
          </a:xfrm>
        </p:grpSpPr>
        <p:sp>
          <p:nvSpPr>
            <p:cNvPr id="21594" name="WordArt 90">
              <a:extLst>
                <a:ext uri="{FF2B5EF4-FFF2-40B4-BE49-F238E27FC236}">
                  <a16:creationId xmlns:a16="http://schemas.microsoft.com/office/drawing/2014/main" id="{184118DB-036D-4799-9AD3-5E1C9A0219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4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C0AF36CF-CA20-403B-A18F-89CAFAA057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4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</p:grpSp>
      <p:grpSp>
        <p:nvGrpSpPr>
          <p:cNvPr id="21596" name="Group 92">
            <a:extLst>
              <a:ext uri="{FF2B5EF4-FFF2-40B4-BE49-F238E27FC236}">
                <a16:creationId xmlns:a16="http://schemas.microsoft.com/office/drawing/2014/main" id="{58CBB7DC-3E35-43F0-B3ED-85EBF760FA88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5545138"/>
            <a:ext cx="396875" cy="133350"/>
            <a:chOff x="699" y="1820"/>
            <a:chExt cx="250" cy="84"/>
          </a:xfrm>
        </p:grpSpPr>
        <p:sp>
          <p:nvSpPr>
            <p:cNvPr id="21597" name="WordArt 93">
              <a:extLst>
                <a:ext uri="{FF2B5EF4-FFF2-40B4-BE49-F238E27FC236}">
                  <a16:creationId xmlns:a16="http://schemas.microsoft.com/office/drawing/2014/main" id="{F36066BE-6BD3-4CEB-8459-BA1F45B5CB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326330F3-1544-4286-9FE1-DC1EC7A1CF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</p:grpSp>
      <p:grpSp>
        <p:nvGrpSpPr>
          <p:cNvPr id="21599" name="Group 95">
            <a:extLst>
              <a:ext uri="{FF2B5EF4-FFF2-40B4-BE49-F238E27FC236}">
                <a16:creationId xmlns:a16="http://schemas.microsoft.com/office/drawing/2014/main" id="{FC685EE5-BD34-4458-8D77-C373AFB84A9F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6670675"/>
            <a:ext cx="396875" cy="133350"/>
            <a:chOff x="330" y="1793"/>
            <a:chExt cx="250" cy="84"/>
          </a:xfrm>
        </p:grpSpPr>
        <p:sp>
          <p:nvSpPr>
            <p:cNvPr id="21600" name="WordArt 96">
              <a:extLst>
                <a:ext uri="{FF2B5EF4-FFF2-40B4-BE49-F238E27FC236}">
                  <a16:creationId xmlns:a16="http://schemas.microsoft.com/office/drawing/2014/main" id="{4E6ACF75-B215-4E54-90C0-48528F3409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7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F3219011-7986-4EDE-BED3-3768774854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7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</p:grpSp>
      <p:grpSp>
        <p:nvGrpSpPr>
          <p:cNvPr id="21602" name="Group 98">
            <a:extLst>
              <a:ext uri="{FF2B5EF4-FFF2-40B4-BE49-F238E27FC236}">
                <a16:creationId xmlns:a16="http://schemas.microsoft.com/office/drawing/2014/main" id="{F607B9B3-46DD-4DB5-BFD5-0E1C353166E4}"/>
              </a:ext>
            </a:extLst>
          </p:cNvPr>
          <p:cNvGrpSpPr>
            <a:grpSpLocks/>
          </p:cNvGrpSpPr>
          <p:nvPr/>
        </p:nvGrpSpPr>
        <p:grpSpPr bwMode="auto">
          <a:xfrm>
            <a:off x="3594100" y="6221413"/>
            <a:ext cx="396875" cy="133350"/>
            <a:chOff x="699" y="1964"/>
            <a:chExt cx="250" cy="84"/>
          </a:xfrm>
        </p:grpSpPr>
        <p:sp>
          <p:nvSpPr>
            <p:cNvPr id="21603" name="WordArt 99">
              <a:extLst>
                <a:ext uri="{FF2B5EF4-FFF2-40B4-BE49-F238E27FC236}">
                  <a16:creationId xmlns:a16="http://schemas.microsoft.com/office/drawing/2014/main" id="{94D29F5D-0A6A-4E34-A73E-4EA745C5D7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3CAC68FB-5F9F-43DC-93DD-C81EC7F324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</p:grpSp>
      <p:grpSp>
        <p:nvGrpSpPr>
          <p:cNvPr id="21605" name="Group 101">
            <a:extLst>
              <a:ext uri="{FF2B5EF4-FFF2-40B4-BE49-F238E27FC236}">
                <a16:creationId xmlns:a16="http://schemas.microsoft.com/office/drawing/2014/main" id="{88788CFD-72F6-442B-9B66-D78153B83773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4914900"/>
            <a:ext cx="396875" cy="133350"/>
            <a:chOff x="330" y="1937"/>
            <a:chExt cx="250" cy="84"/>
          </a:xfrm>
        </p:grpSpPr>
        <p:sp>
          <p:nvSpPr>
            <p:cNvPr id="21606" name="WordArt 102">
              <a:extLst>
                <a:ext uri="{FF2B5EF4-FFF2-40B4-BE49-F238E27FC236}">
                  <a16:creationId xmlns:a16="http://schemas.microsoft.com/office/drawing/2014/main" id="{2C14A205-F7F4-48D5-948C-EC59E8A0C2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9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AA00CEDC-3F92-4104-9397-D18ABBEC1D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9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</p:grpSp>
      <p:grpSp>
        <p:nvGrpSpPr>
          <p:cNvPr id="21608" name="Group 104">
            <a:extLst>
              <a:ext uri="{FF2B5EF4-FFF2-40B4-BE49-F238E27FC236}">
                <a16:creationId xmlns:a16="http://schemas.microsoft.com/office/drawing/2014/main" id="{042E37E6-61CE-496B-B918-810A585C1832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7526338"/>
            <a:ext cx="396875" cy="133350"/>
            <a:chOff x="699" y="2160"/>
            <a:chExt cx="250" cy="84"/>
          </a:xfrm>
        </p:grpSpPr>
        <p:sp>
          <p:nvSpPr>
            <p:cNvPr id="21609" name="WordArt 105">
              <a:extLst>
                <a:ext uri="{FF2B5EF4-FFF2-40B4-BE49-F238E27FC236}">
                  <a16:creationId xmlns:a16="http://schemas.microsoft.com/office/drawing/2014/main" id="{DC3E1514-B5E2-40F6-8E39-C7B899D727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40AF3D97-9D34-4AE4-8273-3DF4D1288E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</p:grpSp>
      <p:grpSp>
        <p:nvGrpSpPr>
          <p:cNvPr id="21611" name="Group 107">
            <a:extLst>
              <a:ext uri="{FF2B5EF4-FFF2-40B4-BE49-F238E27FC236}">
                <a16:creationId xmlns:a16="http://schemas.microsoft.com/office/drawing/2014/main" id="{C1E8347F-AF57-4EBB-9092-54154C0014FF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0675938"/>
            <a:ext cx="396875" cy="133350"/>
            <a:chOff x="330" y="2133"/>
            <a:chExt cx="250" cy="84"/>
          </a:xfrm>
        </p:grpSpPr>
        <p:sp>
          <p:nvSpPr>
            <p:cNvPr id="21612" name="WordArt 108">
              <a:extLst>
                <a:ext uri="{FF2B5EF4-FFF2-40B4-BE49-F238E27FC236}">
                  <a16:creationId xmlns:a16="http://schemas.microsoft.com/office/drawing/2014/main" id="{DD61AC33-17F1-4735-8641-90D8CD0315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1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D7274E49-A81D-4702-9F44-4A0949A99A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1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</p:grpSp>
      <p:grpSp>
        <p:nvGrpSpPr>
          <p:cNvPr id="21614" name="Group 110">
            <a:extLst>
              <a:ext uri="{FF2B5EF4-FFF2-40B4-BE49-F238E27FC236}">
                <a16:creationId xmlns:a16="http://schemas.microsoft.com/office/drawing/2014/main" id="{E548E22A-1EFA-4548-8A9C-344AE706657B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7121525"/>
            <a:ext cx="396875" cy="133350"/>
            <a:chOff x="699" y="2304"/>
            <a:chExt cx="250" cy="84"/>
          </a:xfrm>
        </p:grpSpPr>
        <p:sp>
          <p:nvSpPr>
            <p:cNvPr id="21615" name="WordArt 111">
              <a:extLst>
                <a:ext uri="{FF2B5EF4-FFF2-40B4-BE49-F238E27FC236}">
                  <a16:creationId xmlns:a16="http://schemas.microsoft.com/office/drawing/2014/main" id="{3AAD07F1-5CCF-4F9C-8A87-6E622CFF8C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B1055FD0-A1A5-4DF0-B8AD-89AA96EC66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</p:grpSp>
      <p:grpSp>
        <p:nvGrpSpPr>
          <p:cNvPr id="21617" name="Group 113">
            <a:extLst>
              <a:ext uri="{FF2B5EF4-FFF2-40B4-BE49-F238E27FC236}">
                <a16:creationId xmlns:a16="http://schemas.microsoft.com/office/drawing/2014/main" id="{0C31B521-67EF-46B7-9506-91901CEFC8AB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326563"/>
            <a:ext cx="396875" cy="133350"/>
            <a:chOff x="330" y="2277"/>
            <a:chExt cx="250" cy="84"/>
          </a:xfrm>
        </p:grpSpPr>
        <p:sp>
          <p:nvSpPr>
            <p:cNvPr id="21618" name="WordArt 114">
              <a:extLst>
                <a:ext uri="{FF2B5EF4-FFF2-40B4-BE49-F238E27FC236}">
                  <a16:creationId xmlns:a16="http://schemas.microsoft.com/office/drawing/2014/main" id="{8975F06A-6DA7-4858-BACF-CF8AACA0F1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2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53E7E715-B542-4712-829E-30DF7A900B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2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</p:grpSp>
      <p:grpSp>
        <p:nvGrpSpPr>
          <p:cNvPr id="21620" name="Group 116">
            <a:extLst>
              <a:ext uri="{FF2B5EF4-FFF2-40B4-BE49-F238E27FC236}">
                <a16:creationId xmlns:a16="http://schemas.microsoft.com/office/drawing/2014/main" id="{76FBEBB5-1438-4748-8831-33F90D3E822E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3340100"/>
            <a:ext cx="396875" cy="133350"/>
            <a:chOff x="777" y="2753"/>
            <a:chExt cx="250" cy="84"/>
          </a:xfrm>
        </p:grpSpPr>
        <p:sp>
          <p:nvSpPr>
            <p:cNvPr id="21621" name="WordArt 117">
              <a:extLst>
                <a:ext uri="{FF2B5EF4-FFF2-40B4-BE49-F238E27FC236}">
                  <a16:creationId xmlns:a16="http://schemas.microsoft.com/office/drawing/2014/main" id="{521C781E-DB73-447C-B44B-EE5ED68323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7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A5D782A9-0CBB-48AA-8CD4-CEF22D1FD1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7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</p:grpSp>
      <p:grpSp>
        <p:nvGrpSpPr>
          <p:cNvPr id="21623" name="Group 119">
            <a:extLst>
              <a:ext uri="{FF2B5EF4-FFF2-40B4-BE49-F238E27FC236}">
                <a16:creationId xmlns:a16="http://schemas.microsoft.com/office/drawing/2014/main" id="{F6EEFB35-361A-4BC8-8571-E62E06F12A09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4375150"/>
            <a:ext cx="396875" cy="133350"/>
            <a:chOff x="408" y="2726"/>
            <a:chExt cx="250" cy="84"/>
          </a:xfrm>
        </p:grpSpPr>
        <p:sp>
          <p:nvSpPr>
            <p:cNvPr id="21624" name="WordArt 120">
              <a:extLst>
                <a:ext uri="{FF2B5EF4-FFF2-40B4-BE49-F238E27FC236}">
                  <a16:creationId xmlns:a16="http://schemas.microsoft.com/office/drawing/2014/main" id="{BB931400-9D6A-4E55-9DB0-291DA80F2F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5E202DC5-C619-444D-BFC7-D67B113F1F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</p:grpSp>
      <p:grpSp>
        <p:nvGrpSpPr>
          <p:cNvPr id="21626" name="Group 122">
            <a:extLst>
              <a:ext uri="{FF2B5EF4-FFF2-40B4-BE49-F238E27FC236}">
                <a16:creationId xmlns:a16="http://schemas.microsoft.com/office/drawing/2014/main" id="{4D2BC417-A365-4407-A0D5-19F021F999E6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2890838"/>
            <a:ext cx="396875" cy="133350"/>
            <a:chOff x="777" y="2897"/>
            <a:chExt cx="250" cy="84"/>
          </a:xfrm>
        </p:grpSpPr>
        <p:sp>
          <p:nvSpPr>
            <p:cNvPr id="21627" name="WordArt 123">
              <a:extLst>
                <a:ext uri="{FF2B5EF4-FFF2-40B4-BE49-F238E27FC236}">
                  <a16:creationId xmlns:a16="http://schemas.microsoft.com/office/drawing/2014/main" id="{533C01F4-369E-4DA0-AC99-5206BFB407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8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  <p:sp>
          <p:nvSpPr>
            <p:cNvPr id="21628" name="WordArt 124">
              <a:extLst>
                <a:ext uri="{FF2B5EF4-FFF2-40B4-BE49-F238E27FC236}">
                  <a16:creationId xmlns:a16="http://schemas.microsoft.com/office/drawing/2014/main" id="{7C038320-C429-46BB-91C2-F57DF59ACB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8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</p:grpSp>
      <p:grpSp>
        <p:nvGrpSpPr>
          <p:cNvPr id="21629" name="Group 125">
            <a:extLst>
              <a:ext uri="{FF2B5EF4-FFF2-40B4-BE49-F238E27FC236}">
                <a16:creationId xmlns:a16="http://schemas.microsoft.com/office/drawing/2014/main" id="{FF1471AA-2CB0-48D0-AD83-496355CB3AD8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1179513"/>
            <a:ext cx="396875" cy="133350"/>
            <a:chOff x="408" y="2870"/>
            <a:chExt cx="250" cy="84"/>
          </a:xfrm>
        </p:grpSpPr>
        <p:sp>
          <p:nvSpPr>
            <p:cNvPr id="21630" name="WordArt 126">
              <a:extLst>
                <a:ext uri="{FF2B5EF4-FFF2-40B4-BE49-F238E27FC236}">
                  <a16:creationId xmlns:a16="http://schemas.microsoft.com/office/drawing/2014/main" id="{78C17FD8-DDC8-45A0-BF96-0FAE6B7D22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  <p:sp>
          <p:nvSpPr>
            <p:cNvPr id="21631" name="WordArt 127">
              <a:extLst>
                <a:ext uri="{FF2B5EF4-FFF2-40B4-BE49-F238E27FC236}">
                  <a16:creationId xmlns:a16="http://schemas.microsoft.com/office/drawing/2014/main" id="{389E0F98-9693-4263-85BE-38DCFF28F4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</p:grpSp>
      <p:grpSp>
        <p:nvGrpSpPr>
          <p:cNvPr id="21632" name="Group 128">
            <a:extLst>
              <a:ext uri="{FF2B5EF4-FFF2-40B4-BE49-F238E27FC236}">
                <a16:creationId xmlns:a16="http://schemas.microsoft.com/office/drawing/2014/main" id="{6ED94845-6D5D-425C-8B1C-6509E2F676E0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2035175"/>
            <a:ext cx="396875" cy="133350"/>
            <a:chOff x="1152" y="2077"/>
            <a:chExt cx="250" cy="84"/>
          </a:xfrm>
        </p:grpSpPr>
        <p:sp>
          <p:nvSpPr>
            <p:cNvPr id="21633" name="WordArt 129">
              <a:extLst>
                <a:ext uri="{FF2B5EF4-FFF2-40B4-BE49-F238E27FC236}">
                  <a16:creationId xmlns:a16="http://schemas.microsoft.com/office/drawing/2014/main" id="{E775E672-D454-4B19-978F-417192797B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  <p:sp>
          <p:nvSpPr>
            <p:cNvPr id="21634" name="WordArt 130">
              <a:extLst>
                <a:ext uri="{FF2B5EF4-FFF2-40B4-BE49-F238E27FC236}">
                  <a16:creationId xmlns:a16="http://schemas.microsoft.com/office/drawing/2014/main" id="{B970FE31-FB59-47F6-A3CA-D7F8704759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</p:grpSp>
      <p:grpSp>
        <p:nvGrpSpPr>
          <p:cNvPr id="21635" name="Group 131">
            <a:extLst>
              <a:ext uri="{FF2B5EF4-FFF2-40B4-BE49-F238E27FC236}">
                <a16:creationId xmlns:a16="http://schemas.microsoft.com/office/drawing/2014/main" id="{7F179DB0-0B3C-45EF-94AC-9F35313CB06C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90613"/>
            <a:ext cx="396875" cy="133350"/>
            <a:chOff x="1152" y="2273"/>
            <a:chExt cx="250" cy="84"/>
          </a:xfrm>
        </p:grpSpPr>
        <p:sp>
          <p:nvSpPr>
            <p:cNvPr id="21636" name="WordArt 132">
              <a:extLst>
                <a:ext uri="{FF2B5EF4-FFF2-40B4-BE49-F238E27FC236}">
                  <a16:creationId xmlns:a16="http://schemas.microsoft.com/office/drawing/2014/main" id="{3857FBC5-5EBB-409A-93B7-BF3999F8B3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  <p:sp>
          <p:nvSpPr>
            <p:cNvPr id="21637" name="WordArt 133">
              <a:extLst>
                <a:ext uri="{FF2B5EF4-FFF2-40B4-BE49-F238E27FC236}">
                  <a16:creationId xmlns:a16="http://schemas.microsoft.com/office/drawing/2014/main" id="{3D9ABB45-267A-4866-9FB3-3EC372CE31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</p:grpSp>
      <p:grpSp>
        <p:nvGrpSpPr>
          <p:cNvPr id="21638" name="Group 134">
            <a:extLst>
              <a:ext uri="{FF2B5EF4-FFF2-40B4-BE49-F238E27FC236}">
                <a16:creationId xmlns:a16="http://schemas.microsoft.com/office/drawing/2014/main" id="{EA7A455D-4194-4F71-B101-590B670957FE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351088"/>
            <a:ext cx="396875" cy="133350"/>
            <a:chOff x="1152" y="2417"/>
            <a:chExt cx="250" cy="84"/>
          </a:xfrm>
        </p:grpSpPr>
        <p:sp>
          <p:nvSpPr>
            <p:cNvPr id="21639" name="WordArt 135">
              <a:extLst>
                <a:ext uri="{FF2B5EF4-FFF2-40B4-BE49-F238E27FC236}">
                  <a16:creationId xmlns:a16="http://schemas.microsoft.com/office/drawing/2014/main" id="{C5A6CAF3-5994-4A68-8595-BECD3B02FE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  <p:sp>
          <p:nvSpPr>
            <p:cNvPr id="21640" name="WordArt 136">
              <a:extLst>
                <a:ext uri="{FF2B5EF4-FFF2-40B4-BE49-F238E27FC236}">
                  <a16:creationId xmlns:a16="http://schemas.microsoft.com/office/drawing/2014/main" id="{C63F9E3E-2093-49CB-8825-B5B8AB954A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FF64612A-5129-4043-B568-987C00BA65AC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740650" cy="12242800"/>
            <a:chOff x="756" y="176"/>
            <a:chExt cx="4876" cy="7712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31A0CE1A-9C1D-4380-A651-E33293EC8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011"/>
              <a:ext cx="2495" cy="1701"/>
            </a:xfrm>
            <a:custGeom>
              <a:avLst/>
              <a:gdLst>
                <a:gd name="T0" fmla="*/ 2268 w 2495"/>
                <a:gd name="T1" fmla="*/ 0 h 1701"/>
                <a:gd name="T2" fmla="*/ 2042 w 2495"/>
                <a:gd name="T3" fmla="*/ 0 h 1701"/>
                <a:gd name="T4" fmla="*/ 2042 w 2495"/>
                <a:gd name="T5" fmla="*/ 114 h 1701"/>
                <a:gd name="T6" fmla="*/ 1928 w 2495"/>
                <a:gd name="T7" fmla="*/ 114 h 1701"/>
                <a:gd name="T8" fmla="*/ 1928 w 2495"/>
                <a:gd name="T9" fmla="*/ 341 h 1701"/>
                <a:gd name="T10" fmla="*/ 1701 w 2495"/>
                <a:gd name="T11" fmla="*/ 341 h 1701"/>
                <a:gd name="T12" fmla="*/ 1701 w 2495"/>
                <a:gd name="T13" fmla="*/ 454 h 1701"/>
                <a:gd name="T14" fmla="*/ 1475 w 2495"/>
                <a:gd name="T15" fmla="*/ 454 h 1701"/>
                <a:gd name="T16" fmla="*/ 1475 w 2495"/>
                <a:gd name="T17" fmla="*/ 341 h 1701"/>
                <a:gd name="T18" fmla="*/ 908 w 2495"/>
                <a:gd name="T19" fmla="*/ 341 h 1701"/>
                <a:gd name="T20" fmla="*/ 908 w 2495"/>
                <a:gd name="T21" fmla="*/ 454 h 1701"/>
                <a:gd name="T22" fmla="*/ 681 w 2495"/>
                <a:gd name="T23" fmla="*/ 454 h 1701"/>
                <a:gd name="T24" fmla="*/ 681 w 2495"/>
                <a:gd name="T25" fmla="*/ 567 h 1701"/>
                <a:gd name="T26" fmla="*/ 454 w 2495"/>
                <a:gd name="T27" fmla="*/ 567 h 1701"/>
                <a:gd name="T28" fmla="*/ 454 w 2495"/>
                <a:gd name="T29" fmla="*/ 681 h 1701"/>
                <a:gd name="T30" fmla="*/ 341 w 2495"/>
                <a:gd name="T31" fmla="*/ 681 h 1701"/>
                <a:gd name="T32" fmla="*/ 341 w 2495"/>
                <a:gd name="T33" fmla="*/ 567 h 1701"/>
                <a:gd name="T34" fmla="*/ 227 w 2495"/>
                <a:gd name="T35" fmla="*/ 567 h 1701"/>
                <a:gd name="T36" fmla="*/ 227 w 2495"/>
                <a:gd name="T37" fmla="*/ 681 h 1701"/>
                <a:gd name="T38" fmla="*/ 0 w 2495"/>
                <a:gd name="T39" fmla="*/ 681 h 1701"/>
                <a:gd name="T40" fmla="*/ 0 w 2495"/>
                <a:gd name="T41" fmla="*/ 908 h 1701"/>
                <a:gd name="T42" fmla="*/ 227 w 2495"/>
                <a:gd name="T43" fmla="*/ 908 h 1701"/>
                <a:gd name="T44" fmla="*/ 227 w 2495"/>
                <a:gd name="T45" fmla="*/ 1021 h 1701"/>
                <a:gd name="T46" fmla="*/ 341 w 2495"/>
                <a:gd name="T47" fmla="*/ 1021 h 1701"/>
                <a:gd name="T48" fmla="*/ 341 w 2495"/>
                <a:gd name="T49" fmla="*/ 1134 h 1701"/>
                <a:gd name="T50" fmla="*/ 567 w 2495"/>
                <a:gd name="T51" fmla="*/ 1134 h 1701"/>
                <a:gd name="T52" fmla="*/ 567 w 2495"/>
                <a:gd name="T53" fmla="*/ 1361 h 1701"/>
                <a:gd name="T54" fmla="*/ 794 w 2495"/>
                <a:gd name="T55" fmla="*/ 1361 h 1701"/>
                <a:gd name="T56" fmla="*/ 794 w 2495"/>
                <a:gd name="T57" fmla="*/ 1475 h 1701"/>
                <a:gd name="T58" fmla="*/ 908 w 2495"/>
                <a:gd name="T59" fmla="*/ 1475 h 1701"/>
                <a:gd name="T60" fmla="*/ 908 w 2495"/>
                <a:gd name="T61" fmla="*/ 1588 h 1701"/>
                <a:gd name="T62" fmla="*/ 1021 w 2495"/>
                <a:gd name="T63" fmla="*/ 1588 h 1701"/>
                <a:gd name="T64" fmla="*/ 1021 w 2495"/>
                <a:gd name="T65" fmla="*/ 1701 h 1701"/>
                <a:gd name="T66" fmla="*/ 1361 w 2495"/>
                <a:gd name="T67" fmla="*/ 1701 h 1701"/>
                <a:gd name="T68" fmla="*/ 1361 w 2495"/>
                <a:gd name="T69" fmla="*/ 1361 h 1701"/>
                <a:gd name="T70" fmla="*/ 1475 w 2495"/>
                <a:gd name="T71" fmla="*/ 1361 h 1701"/>
                <a:gd name="T72" fmla="*/ 1475 w 2495"/>
                <a:gd name="T73" fmla="*/ 1248 h 1701"/>
                <a:gd name="T74" fmla="*/ 2268 w 2495"/>
                <a:gd name="T75" fmla="*/ 1248 h 1701"/>
                <a:gd name="T76" fmla="*/ 2268 w 2495"/>
                <a:gd name="T77" fmla="*/ 1475 h 1701"/>
                <a:gd name="T78" fmla="*/ 2382 w 2495"/>
                <a:gd name="T79" fmla="*/ 1475 h 1701"/>
                <a:gd name="T80" fmla="*/ 2382 w 2495"/>
                <a:gd name="T81" fmla="*/ 1361 h 1701"/>
                <a:gd name="T82" fmla="*/ 2495 w 2495"/>
                <a:gd name="T83" fmla="*/ 1361 h 1701"/>
                <a:gd name="T84" fmla="*/ 2495 w 2495"/>
                <a:gd name="T85" fmla="*/ 1134 h 1701"/>
                <a:gd name="T86" fmla="*/ 2382 w 2495"/>
                <a:gd name="T87" fmla="*/ 1134 h 1701"/>
                <a:gd name="T88" fmla="*/ 2382 w 2495"/>
                <a:gd name="T89" fmla="*/ 794 h 1701"/>
                <a:gd name="T90" fmla="*/ 2268 w 2495"/>
                <a:gd name="T91" fmla="*/ 794 h 1701"/>
                <a:gd name="T92" fmla="*/ 2268 w 2495"/>
                <a:gd name="T93" fmla="*/ 908 h 1701"/>
                <a:gd name="T94" fmla="*/ 2155 w 2495"/>
                <a:gd name="T95" fmla="*/ 908 h 1701"/>
                <a:gd name="T96" fmla="*/ 2155 w 2495"/>
                <a:gd name="T97" fmla="*/ 794 h 1701"/>
                <a:gd name="T98" fmla="*/ 2268 w 2495"/>
                <a:gd name="T99" fmla="*/ 794 h 1701"/>
                <a:gd name="T100" fmla="*/ 2268 w 2495"/>
                <a:gd name="T101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95" h="1701">
                  <a:moveTo>
                    <a:pt x="2268" y="0"/>
                  </a:moveTo>
                  <a:lnTo>
                    <a:pt x="2042" y="0"/>
                  </a:lnTo>
                  <a:lnTo>
                    <a:pt x="2042" y="114"/>
                  </a:lnTo>
                  <a:lnTo>
                    <a:pt x="1928" y="114"/>
                  </a:lnTo>
                  <a:lnTo>
                    <a:pt x="1928" y="341"/>
                  </a:lnTo>
                  <a:lnTo>
                    <a:pt x="1701" y="341"/>
                  </a:lnTo>
                  <a:lnTo>
                    <a:pt x="1701" y="454"/>
                  </a:lnTo>
                  <a:lnTo>
                    <a:pt x="1475" y="454"/>
                  </a:lnTo>
                  <a:lnTo>
                    <a:pt x="1475" y="341"/>
                  </a:lnTo>
                  <a:lnTo>
                    <a:pt x="908" y="341"/>
                  </a:lnTo>
                  <a:lnTo>
                    <a:pt x="908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475"/>
                  </a:lnTo>
                  <a:lnTo>
                    <a:pt x="908" y="1475"/>
                  </a:lnTo>
                  <a:lnTo>
                    <a:pt x="908" y="1588"/>
                  </a:lnTo>
                  <a:lnTo>
                    <a:pt x="1021" y="1588"/>
                  </a:lnTo>
                  <a:lnTo>
                    <a:pt x="1021" y="1701"/>
                  </a:lnTo>
                  <a:lnTo>
                    <a:pt x="1361" y="1701"/>
                  </a:lnTo>
                  <a:lnTo>
                    <a:pt x="1361" y="1361"/>
                  </a:lnTo>
                  <a:lnTo>
                    <a:pt x="1475" y="1361"/>
                  </a:lnTo>
                  <a:lnTo>
                    <a:pt x="1475" y="1248"/>
                  </a:lnTo>
                  <a:lnTo>
                    <a:pt x="2268" y="1248"/>
                  </a:lnTo>
                  <a:lnTo>
                    <a:pt x="2268" y="1475"/>
                  </a:lnTo>
                  <a:lnTo>
                    <a:pt x="2382" y="1475"/>
                  </a:lnTo>
                  <a:lnTo>
                    <a:pt x="2382" y="1361"/>
                  </a:lnTo>
                  <a:lnTo>
                    <a:pt x="2495" y="1361"/>
                  </a:lnTo>
                  <a:lnTo>
                    <a:pt x="2495" y="1134"/>
                  </a:lnTo>
                  <a:lnTo>
                    <a:pt x="2382" y="1134"/>
                  </a:lnTo>
                  <a:lnTo>
                    <a:pt x="2382" y="794"/>
                  </a:lnTo>
                  <a:lnTo>
                    <a:pt x="2268" y="794"/>
                  </a:lnTo>
                  <a:lnTo>
                    <a:pt x="2268" y="908"/>
                  </a:lnTo>
                  <a:lnTo>
                    <a:pt x="2155" y="908"/>
                  </a:lnTo>
                  <a:lnTo>
                    <a:pt x="2155" y="794"/>
                  </a:lnTo>
                  <a:lnTo>
                    <a:pt x="2268" y="794"/>
                  </a:lnTo>
                  <a:lnTo>
                    <a:pt x="226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0BB0CF6E-99A5-4B89-892B-D8B9CFB24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259"/>
              <a:ext cx="1020" cy="680"/>
            </a:xfrm>
            <a:custGeom>
              <a:avLst/>
              <a:gdLst>
                <a:gd name="T0" fmla="*/ 1020 w 1020"/>
                <a:gd name="T1" fmla="*/ 340 h 680"/>
                <a:gd name="T2" fmla="*/ 793 w 1020"/>
                <a:gd name="T3" fmla="*/ 340 h 680"/>
                <a:gd name="T4" fmla="*/ 793 w 1020"/>
                <a:gd name="T5" fmla="*/ 453 h 680"/>
                <a:gd name="T6" fmla="*/ 680 w 1020"/>
                <a:gd name="T7" fmla="*/ 453 h 680"/>
                <a:gd name="T8" fmla="*/ 680 w 1020"/>
                <a:gd name="T9" fmla="*/ 340 h 680"/>
                <a:gd name="T10" fmla="*/ 793 w 1020"/>
                <a:gd name="T11" fmla="*/ 340 h 680"/>
                <a:gd name="T12" fmla="*/ 793 w 1020"/>
                <a:gd name="T13" fmla="*/ 0 h 680"/>
                <a:gd name="T14" fmla="*/ 0 w 1020"/>
                <a:gd name="T15" fmla="*/ 0 h 680"/>
                <a:gd name="T16" fmla="*/ 0 w 1020"/>
                <a:gd name="T17" fmla="*/ 113 h 680"/>
                <a:gd name="T18" fmla="*/ 113 w 1020"/>
                <a:gd name="T19" fmla="*/ 113 h 680"/>
                <a:gd name="T20" fmla="*/ 113 w 1020"/>
                <a:gd name="T21" fmla="*/ 227 h 680"/>
                <a:gd name="T22" fmla="*/ 113 w 1020"/>
                <a:gd name="T23" fmla="*/ 340 h 680"/>
                <a:gd name="T24" fmla="*/ 226 w 1020"/>
                <a:gd name="T25" fmla="*/ 340 h 680"/>
                <a:gd name="T26" fmla="*/ 226 w 1020"/>
                <a:gd name="T27" fmla="*/ 453 h 680"/>
                <a:gd name="T28" fmla="*/ 340 w 1020"/>
                <a:gd name="T29" fmla="*/ 453 h 680"/>
                <a:gd name="T30" fmla="*/ 340 w 1020"/>
                <a:gd name="T31" fmla="*/ 567 h 680"/>
                <a:gd name="T32" fmla="*/ 453 w 1020"/>
                <a:gd name="T33" fmla="*/ 567 h 680"/>
                <a:gd name="T34" fmla="*/ 453 w 1020"/>
                <a:gd name="T35" fmla="*/ 680 h 680"/>
                <a:gd name="T36" fmla="*/ 680 w 1020"/>
                <a:gd name="T37" fmla="*/ 680 h 680"/>
                <a:gd name="T38" fmla="*/ 680 w 1020"/>
                <a:gd name="T39" fmla="*/ 567 h 680"/>
                <a:gd name="T40" fmla="*/ 1020 w 1020"/>
                <a:gd name="T41" fmla="*/ 567 h 680"/>
                <a:gd name="T42" fmla="*/ 1020 w 1020"/>
                <a:gd name="T43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20" h="680">
                  <a:moveTo>
                    <a:pt x="1020" y="340"/>
                  </a:moveTo>
                  <a:lnTo>
                    <a:pt x="793" y="340"/>
                  </a:lnTo>
                  <a:lnTo>
                    <a:pt x="793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1020" y="567"/>
                  </a:lnTo>
                  <a:lnTo>
                    <a:pt x="102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6B21894C-EE85-477C-A1AE-4F0512F49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4372"/>
              <a:ext cx="794" cy="794"/>
            </a:xfrm>
            <a:custGeom>
              <a:avLst/>
              <a:gdLst>
                <a:gd name="T0" fmla="*/ 794 w 794"/>
                <a:gd name="T1" fmla="*/ 567 h 794"/>
                <a:gd name="T2" fmla="*/ 794 w 794"/>
                <a:gd name="T3" fmla="*/ 794 h 794"/>
                <a:gd name="T4" fmla="*/ 454 w 794"/>
                <a:gd name="T5" fmla="*/ 794 h 794"/>
                <a:gd name="T6" fmla="*/ 454 w 794"/>
                <a:gd name="T7" fmla="*/ 681 h 794"/>
                <a:gd name="T8" fmla="*/ 227 w 794"/>
                <a:gd name="T9" fmla="*/ 681 h 794"/>
                <a:gd name="T10" fmla="*/ 227 w 794"/>
                <a:gd name="T11" fmla="*/ 567 h 794"/>
                <a:gd name="T12" fmla="*/ 0 w 794"/>
                <a:gd name="T13" fmla="*/ 567 h 794"/>
                <a:gd name="T14" fmla="*/ 0 w 794"/>
                <a:gd name="T15" fmla="*/ 0 h 794"/>
                <a:gd name="T16" fmla="*/ 227 w 794"/>
                <a:gd name="T17" fmla="*/ 0 h 794"/>
                <a:gd name="T18" fmla="*/ 227 w 794"/>
                <a:gd name="T19" fmla="*/ 227 h 794"/>
                <a:gd name="T20" fmla="*/ 340 w 794"/>
                <a:gd name="T21" fmla="*/ 227 h 794"/>
                <a:gd name="T22" fmla="*/ 340 w 794"/>
                <a:gd name="T23" fmla="*/ 340 h 794"/>
                <a:gd name="T24" fmla="*/ 454 w 794"/>
                <a:gd name="T25" fmla="*/ 340 h 794"/>
                <a:gd name="T26" fmla="*/ 454 w 794"/>
                <a:gd name="T27" fmla="*/ 454 h 794"/>
                <a:gd name="T28" fmla="*/ 567 w 794"/>
                <a:gd name="T29" fmla="*/ 454 h 794"/>
                <a:gd name="T30" fmla="*/ 567 w 794"/>
                <a:gd name="T31" fmla="*/ 567 h 794"/>
                <a:gd name="T32" fmla="*/ 794 w 794"/>
                <a:gd name="T33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4">
                  <a:moveTo>
                    <a:pt x="794" y="567"/>
                  </a:moveTo>
                  <a:lnTo>
                    <a:pt x="794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79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4B12547D-2D66-4B46-B4C5-570897192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826"/>
              <a:ext cx="1134" cy="1134"/>
            </a:xfrm>
            <a:custGeom>
              <a:avLst/>
              <a:gdLst>
                <a:gd name="T0" fmla="*/ 1134 w 1134"/>
                <a:gd name="T1" fmla="*/ 340 h 1134"/>
                <a:gd name="T2" fmla="*/ 681 w 1134"/>
                <a:gd name="T3" fmla="*/ 340 h 1134"/>
                <a:gd name="T4" fmla="*/ 681 w 1134"/>
                <a:gd name="T5" fmla="*/ 227 h 1134"/>
                <a:gd name="T6" fmla="*/ 454 w 1134"/>
                <a:gd name="T7" fmla="*/ 227 h 1134"/>
                <a:gd name="T8" fmla="*/ 454 w 1134"/>
                <a:gd name="T9" fmla="*/ 113 h 1134"/>
                <a:gd name="T10" fmla="*/ 227 w 1134"/>
                <a:gd name="T11" fmla="*/ 113 h 1134"/>
                <a:gd name="T12" fmla="*/ 227 w 1134"/>
                <a:gd name="T13" fmla="*/ 0 h 1134"/>
                <a:gd name="T14" fmla="*/ 0 w 1134"/>
                <a:gd name="T15" fmla="*/ 0 h 1134"/>
                <a:gd name="T16" fmla="*/ 0 w 1134"/>
                <a:gd name="T17" fmla="*/ 453 h 1134"/>
                <a:gd name="T18" fmla="*/ 114 w 1134"/>
                <a:gd name="T19" fmla="*/ 453 h 1134"/>
                <a:gd name="T20" fmla="*/ 114 w 1134"/>
                <a:gd name="T21" fmla="*/ 907 h 1134"/>
                <a:gd name="T22" fmla="*/ 227 w 1134"/>
                <a:gd name="T23" fmla="*/ 907 h 1134"/>
                <a:gd name="T24" fmla="*/ 227 w 1134"/>
                <a:gd name="T25" fmla="*/ 1134 h 1134"/>
                <a:gd name="T26" fmla="*/ 908 w 1134"/>
                <a:gd name="T27" fmla="*/ 1134 h 1134"/>
                <a:gd name="T28" fmla="*/ 908 w 1134"/>
                <a:gd name="T29" fmla="*/ 1020 h 1134"/>
                <a:gd name="T30" fmla="*/ 794 w 1134"/>
                <a:gd name="T31" fmla="*/ 1020 h 1134"/>
                <a:gd name="T32" fmla="*/ 794 w 1134"/>
                <a:gd name="T33" fmla="*/ 907 h 1134"/>
                <a:gd name="T34" fmla="*/ 1021 w 1134"/>
                <a:gd name="T35" fmla="*/ 907 h 1134"/>
                <a:gd name="T36" fmla="*/ 1021 w 1134"/>
                <a:gd name="T37" fmla="*/ 794 h 1134"/>
                <a:gd name="T38" fmla="*/ 794 w 1134"/>
                <a:gd name="T39" fmla="*/ 794 h 1134"/>
                <a:gd name="T40" fmla="*/ 794 w 1134"/>
                <a:gd name="T41" fmla="*/ 680 h 1134"/>
                <a:gd name="T42" fmla="*/ 908 w 1134"/>
                <a:gd name="T43" fmla="*/ 680 h 1134"/>
                <a:gd name="T44" fmla="*/ 908 w 1134"/>
                <a:gd name="T45" fmla="*/ 453 h 1134"/>
                <a:gd name="T46" fmla="*/ 1134 w 1134"/>
                <a:gd name="T47" fmla="*/ 453 h 1134"/>
                <a:gd name="T48" fmla="*/ 1134 w 1134"/>
                <a:gd name="T49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1134">
                  <a:moveTo>
                    <a:pt x="1134" y="340"/>
                  </a:moveTo>
                  <a:lnTo>
                    <a:pt x="681" y="340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908" y="1134"/>
                  </a:lnTo>
                  <a:lnTo>
                    <a:pt x="908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908" y="680"/>
                  </a:lnTo>
                  <a:lnTo>
                    <a:pt x="908" y="453"/>
                  </a:lnTo>
                  <a:lnTo>
                    <a:pt x="1134" y="453"/>
                  </a:lnTo>
                  <a:lnTo>
                    <a:pt x="113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0B4E174B-6A0A-4B33-951D-733748770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372"/>
              <a:ext cx="1474" cy="1474"/>
            </a:xfrm>
            <a:custGeom>
              <a:avLst/>
              <a:gdLst>
                <a:gd name="T0" fmla="*/ 907 w 1474"/>
                <a:gd name="T1" fmla="*/ 0 h 1474"/>
                <a:gd name="T2" fmla="*/ 454 w 1474"/>
                <a:gd name="T3" fmla="*/ 0 h 1474"/>
                <a:gd name="T4" fmla="*/ 454 w 1474"/>
                <a:gd name="T5" fmla="*/ 227 h 1474"/>
                <a:gd name="T6" fmla="*/ 340 w 1474"/>
                <a:gd name="T7" fmla="*/ 227 h 1474"/>
                <a:gd name="T8" fmla="*/ 340 w 1474"/>
                <a:gd name="T9" fmla="*/ 340 h 1474"/>
                <a:gd name="T10" fmla="*/ 227 w 1474"/>
                <a:gd name="T11" fmla="*/ 340 h 1474"/>
                <a:gd name="T12" fmla="*/ 227 w 1474"/>
                <a:gd name="T13" fmla="*/ 454 h 1474"/>
                <a:gd name="T14" fmla="*/ 0 w 1474"/>
                <a:gd name="T15" fmla="*/ 454 h 1474"/>
                <a:gd name="T16" fmla="*/ 0 w 1474"/>
                <a:gd name="T17" fmla="*/ 794 h 1474"/>
                <a:gd name="T18" fmla="*/ 113 w 1474"/>
                <a:gd name="T19" fmla="*/ 794 h 1474"/>
                <a:gd name="T20" fmla="*/ 113 w 1474"/>
                <a:gd name="T21" fmla="*/ 1021 h 1474"/>
                <a:gd name="T22" fmla="*/ 227 w 1474"/>
                <a:gd name="T23" fmla="*/ 1021 h 1474"/>
                <a:gd name="T24" fmla="*/ 227 w 1474"/>
                <a:gd name="T25" fmla="*/ 1248 h 1474"/>
                <a:gd name="T26" fmla="*/ 340 w 1474"/>
                <a:gd name="T27" fmla="*/ 1248 h 1474"/>
                <a:gd name="T28" fmla="*/ 340 w 1474"/>
                <a:gd name="T29" fmla="*/ 1474 h 1474"/>
                <a:gd name="T30" fmla="*/ 567 w 1474"/>
                <a:gd name="T31" fmla="*/ 1474 h 1474"/>
                <a:gd name="T32" fmla="*/ 567 w 1474"/>
                <a:gd name="T33" fmla="*/ 1248 h 1474"/>
                <a:gd name="T34" fmla="*/ 1247 w 1474"/>
                <a:gd name="T35" fmla="*/ 1248 h 1474"/>
                <a:gd name="T36" fmla="*/ 1247 w 1474"/>
                <a:gd name="T37" fmla="*/ 1134 h 1474"/>
                <a:gd name="T38" fmla="*/ 1361 w 1474"/>
                <a:gd name="T39" fmla="*/ 1134 h 1474"/>
                <a:gd name="T40" fmla="*/ 1361 w 1474"/>
                <a:gd name="T41" fmla="*/ 907 h 1474"/>
                <a:gd name="T42" fmla="*/ 1247 w 1474"/>
                <a:gd name="T43" fmla="*/ 907 h 1474"/>
                <a:gd name="T44" fmla="*/ 1247 w 1474"/>
                <a:gd name="T45" fmla="*/ 454 h 1474"/>
                <a:gd name="T46" fmla="*/ 1474 w 1474"/>
                <a:gd name="T47" fmla="*/ 454 h 1474"/>
                <a:gd name="T48" fmla="*/ 1474 w 1474"/>
                <a:gd name="T49" fmla="*/ 340 h 1474"/>
                <a:gd name="T50" fmla="*/ 1134 w 1474"/>
                <a:gd name="T51" fmla="*/ 340 h 1474"/>
                <a:gd name="T52" fmla="*/ 1134 w 1474"/>
                <a:gd name="T53" fmla="*/ 227 h 1474"/>
                <a:gd name="T54" fmla="*/ 1021 w 1474"/>
                <a:gd name="T55" fmla="*/ 227 h 1474"/>
                <a:gd name="T56" fmla="*/ 1021 w 1474"/>
                <a:gd name="T57" fmla="*/ 114 h 1474"/>
                <a:gd name="T58" fmla="*/ 907 w 1474"/>
                <a:gd name="T59" fmla="*/ 114 h 1474"/>
                <a:gd name="T60" fmla="*/ 907 w 1474"/>
                <a:gd name="T61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1474">
                  <a:moveTo>
                    <a:pt x="907" y="0"/>
                  </a:move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474"/>
                  </a:lnTo>
                  <a:lnTo>
                    <a:pt x="567" y="1474"/>
                  </a:lnTo>
                  <a:lnTo>
                    <a:pt x="567" y="1248"/>
                  </a:lnTo>
                  <a:lnTo>
                    <a:pt x="1247" y="1248"/>
                  </a:lnTo>
                  <a:lnTo>
                    <a:pt x="1247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454"/>
                  </a:lnTo>
                  <a:lnTo>
                    <a:pt x="1474" y="454"/>
                  </a:lnTo>
                  <a:lnTo>
                    <a:pt x="1474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CD28C5BD-0935-4E78-AC0F-C169E99BF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4145"/>
              <a:ext cx="2154" cy="1361"/>
            </a:xfrm>
            <a:custGeom>
              <a:avLst/>
              <a:gdLst>
                <a:gd name="T0" fmla="*/ 2154 w 2154"/>
                <a:gd name="T1" fmla="*/ 0 h 1361"/>
                <a:gd name="T2" fmla="*/ 1361 w 2154"/>
                <a:gd name="T3" fmla="*/ 0 h 1361"/>
                <a:gd name="T4" fmla="*/ 1361 w 2154"/>
                <a:gd name="T5" fmla="*/ 341 h 1361"/>
                <a:gd name="T6" fmla="*/ 1020 w 2154"/>
                <a:gd name="T7" fmla="*/ 341 h 1361"/>
                <a:gd name="T8" fmla="*/ 1020 w 2154"/>
                <a:gd name="T9" fmla="*/ 227 h 1361"/>
                <a:gd name="T10" fmla="*/ 453 w 2154"/>
                <a:gd name="T11" fmla="*/ 227 h 1361"/>
                <a:gd name="T12" fmla="*/ 453 w 2154"/>
                <a:gd name="T13" fmla="*/ 114 h 1361"/>
                <a:gd name="T14" fmla="*/ 0 w 2154"/>
                <a:gd name="T15" fmla="*/ 114 h 1361"/>
                <a:gd name="T16" fmla="*/ 0 w 2154"/>
                <a:gd name="T17" fmla="*/ 454 h 1361"/>
                <a:gd name="T18" fmla="*/ 113 w 2154"/>
                <a:gd name="T19" fmla="*/ 454 h 1361"/>
                <a:gd name="T20" fmla="*/ 113 w 2154"/>
                <a:gd name="T21" fmla="*/ 908 h 1361"/>
                <a:gd name="T22" fmla="*/ 340 w 2154"/>
                <a:gd name="T23" fmla="*/ 908 h 1361"/>
                <a:gd name="T24" fmla="*/ 340 w 2154"/>
                <a:gd name="T25" fmla="*/ 1021 h 1361"/>
                <a:gd name="T26" fmla="*/ 680 w 2154"/>
                <a:gd name="T27" fmla="*/ 1021 h 1361"/>
                <a:gd name="T28" fmla="*/ 680 w 2154"/>
                <a:gd name="T29" fmla="*/ 908 h 1361"/>
                <a:gd name="T30" fmla="*/ 794 w 2154"/>
                <a:gd name="T31" fmla="*/ 908 h 1361"/>
                <a:gd name="T32" fmla="*/ 794 w 2154"/>
                <a:gd name="T33" fmla="*/ 1021 h 1361"/>
                <a:gd name="T34" fmla="*/ 934 w 2154"/>
                <a:gd name="T35" fmla="*/ 1021 h 1361"/>
                <a:gd name="T36" fmla="*/ 1020 w 2154"/>
                <a:gd name="T37" fmla="*/ 1021 h 1361"/>
                <a:gd name="T38" fmla="*/ 1020 w 2154"/>
                <a:gd name="T39" fmla="*/ 1134 h 1361"/>
                <a:gd name="T40" fmla="*/ 1474 w 2154"/>
                <a:gd name="T41" fmla="*/ 1134 h 1361"/>
                <a:gd name="T42" fmla="*/ 1474 w 2154"/>
                <a:gd name="T43" fmla="*/ 1361 h 1361"/>
                <a:gd name="T44" fmla="*/ 1701 w 2154"/>
                <a:gd name="T45" fmla="*/ 1361 h 1361"/>
                <a:gd name="T46" fmla="*/ 1701 w 2154"/>
                <a:gd name="T47" fmla="*/ 1248 h 1361"/>
                <a:gd name="T48" fmla="*/ 1587 w 2154"/>
                <a:gd name="T49" fmla="*/ 1248 h 1361"/>
                <a:gd name="T50" fmla="*/ 1587 w 2154"/>
                <a:gd name="T51" fmla="*/ 1021 h 1361"/>
                <a:gd name="T52" fmla="*/ 1474 w 2154"/>
                <a:gd name="T53" fmla="*/ 1021 h 1361"/>
                <a:gd name="T54" fmla="*/ 1474 w 2154"/>
                <a:gd name="T55" fmla="*/ 681 h 1361"/>
                <a:gd name="T56" fmla="*/ 1701 w 2154"/>
                <a:gd name="T57" fmla="*/ 681 h 1361"/>
                <a:gd name="T58" fmla="*/ 1701 w 2154"/>
                <a:gd name="T59" fmla="*/ 567 h 1361"/>
                <a:gd name="T60" fmla="*/ 1814 w 2154"/>
                <a:gd name="T61" fmla="*/ 567 h 1361"/>
                <a:gd name="T62" fmla="*/ 1814 w 2154"/>
                <a:gd name="T63" fmla="*/ 454 h 1361"/>
                <a:gd name="T64" fmla="*/ 1928 w 2154"/>
                <a:gd name="T65" fmla="*/ 454 h 1361"/>
                <a:gd name="T66" fmla="*/ 1928 w 2154"/>
                <a:gd name="T67" fmla="*/ 227 h 1361"/>
                <a:gd name="T68" fmla="*/ 2154 w 2154"/>
                <a:gd name="T69" fmla="*/ 227 h 1361"/>
                <a:gd name="T70" fmla="*/ 2154 w 2154"/>
                <a:gd name="T7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54" h="1361">
                  <a:moveTo>
                    <a:pt x="2154" y="0"/>
                  </a:moveTo>
                  <a:lnTo>
                    <a:pt x="1361" y="0"/>
                  </a:lnTo>
                  <a:lnTo>
                    <a:pt x="1361" y="341"/>
                  </a:lnTo>
                  <a:lnTo>
                    <a:pt x="1020" y="341"/>
                  </a:lnTo>
                  <a:lnTo>
                    <a:pt x="102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908"/>
                  </a:lnTo>
                  <a:lnTo>
                    <a:pt x="340" y="908"/>
                  </a:lnTo>
                  <a:lnTo>
                    <a:pt x="340" y="1021"/>
                  </a:lnTo>
                  <a:lnTo>
                    <a:pt x="680" y="102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1021"/>
                  </a:lnTo>
                  <a:cubicBezTo>
                    <a:pt x="841" y="1021"/>
                    <a:pt x="887" y="1021"/>
                    <a:pt x="934" y="1021"/>
                  </a:cubicBezTo>
                  <a:lnTo>
                    <a:pt x="1020" y="1021"/>
                  </a:lnTo>
                  <a:lnTo>
                    <a:pt x="1020" y="1134"/>
                  </a:lnTo>
                  <a:lnTo>
                    <a:pt x="1474" y="1134"/>
                  </a:lnTo>
                  <a:lnTo>
                    <a:pt x="1474" y="1361"/>
                  </a:lnTo>
                  <a:lnTo>
                    <a:pt x="1701" y="1361"/>
                  </a:lnTo>
                  <a:lnTo>
                    <a:pt x="1701" y="1248"/>
                  </a:lnTo>
                  <a:lnTo>
                    <a:pt x="1587" y="1248"/>
                  </a:lnTo>
                  <a:lnTo>
                    <a:pt x="1587" y="1021"/>
                  </a:lnTo>
                  <a:lnTo>
                    <a:pt x="1474" y="1021"/>
                  </a:lnTo>
                  <a:lnTo>
                    <a:pt x="1474" y="681"/>
                  </a:lnTo>
                  <a:lnTo>
                    <a:pt x="1701" y="681"/>
                  </a:lnTo>
                  <a:lnTo>
                    <a:pt x="1701" y="567"/>
                  </a:lnTo>
                  <a:lnTo>
                    <a:pt x="1814" y="567"/>
                  </a:lnTo>
                  <a:lnTo>
                    <a:pt x="1814" y="454"/>
                  </a:lnTo>
                  <a:lnTo>
                    <a:pt x="1928" y="454"/>
                  </a:lnTo>
                  <a:lnTo>
                    <a:pt x="1928" y="227"/>
                  </a:lnTo>
                  <a:lnTo>
                    <a:pt x="2154" y="227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C3F52290-3CEE-4461-8152-69159E3B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032"/>
              <a:ext cx="1247" cy="454"/>
            </a:xfrm>
            <a:custGeom>
              <a:avLst/>
              <a:gdLst>
                <a:gd name="T0" fmla="*/ 1247 w 1247"/>
                <a:gd name="T1" fmla="*/ 0 h 454"/>
                <a:gd name="T2" fmla="*/ 907 w 1247"/>
                <a:gd name="T3" fmla="*/ 0 h 454"/>
                <a:gd name="T4" fmla="*/ 907 w 1247"/>
                <a:gd name="T5" fmla="*/ 113 h 454"/>
                <a:gd name="T6" fmla="*/ 567 w 1247"/>
                <a:gd name="T7" fmla="*/ 113 h 454"/>
                <a:gd name="T8" fmla="*/ 567 w 1247"/>
                <a:gd name="T9" fmla="*/ 0 h 454"/>
                <a:gd name="T10" fmla="*/ 340 w 1247"/>
                <a:gd name="T11" fmla="*/ 0 h 454"/>
                <a:gd name="T12" fmla="*/ 340 w 1247"/>
                <a:gd name="T13" fmla="*/ 113 h 454"/>
                <a:gd name="T14" fmla="*/ 0 w 1247"/>
                <a:gd name="T15" fmla="*/ 113 h 454"/>
                <a:gd name="T16" fmla="*/ 0 w 1247"/>
                <a:gd name="T17" fmla="*/ 227 h 454"/>
                <a:gd name="T18" fmla="*/ 226 w 1247"/>
                <a:gd name="T19" fmla="*/ 227 h 454"/>
                <a:gd name="T20" fmla="*/ 226 w 1247"/>
                <a:gd name="T21" fmla="*/ 340 h 454"/>
                <a:gd name="T22" fmla="*/ 793 w 1247"/>
                <a:gd name="T23" fmla="*/ 340 h 454"/>
                <a:gd name="T24" fmla="*/ 793 w 1247"/>
                <a:gd name="T25" fmla="*/ 454 h 454"/>
                <a:gd name="T26" fmla="*/ 1134 w 1247"/>
                <a:gd name="T27" fmla="*/ 454 h 454"/>
                <a:gd name="T28" fmla="*/ 1134 w 1247"/>
                <a:gd name="T29" fmla="*/ 113 h 454"/>
                <a:gd name="T30" fmla="*/ 1247 w 1247"/>
                <a:gd name="T31" fmla="*/ 113 h 454"/>
                <a:gd name="T32" fmla="*/ 1247 w 1247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7" h="454">
                  <a:moveTo>
                    <a:pt x="1247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1134" y="454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7072DA38-8130-4BE5-9BE2-4AE70D7AD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05"/>
              <a:ext cx="567" cy="340"/>
            </a:xfrm>
            <a:custGeom>
              <a:avLst/>
              <a:gdLst>
                <a:gd name="T0" fmla="*/ 453 w 567"/>
                <a:gd name="T1" fmla="*/ 0 h 340"/>
                <a:gd name="T2" fmla="*/ 0 w 567"/>
                <a:gd name="T3" fmla="*/ 0 h 340"/>
                <a:gd name="T4" fmla="*/ 0 w 567"/>
                <a:gd name="T5" fmla="*/ 227 h 340"/>
                <a:gd name="T6" fmla="*/ 227 w 567"/>
                <a:gd name="T7" fmla="*/ 227 h 340"/>
                <a:gd name="T8" fmla="*/ 227 w 567"/>
                <a:gd name="T9" fmla="*/ 340 h 340"/>
                <a:gd name="T10" fmla="*/ 567 w 567"/>
                <a:gd name="T11" fmla="*/ 340 h 340"/>
                <a:gd name="T12" fmla="*/ 567 w 567"/>
                <a:gd name="T13" fmla="*/ 114 h 340"/>
                <a:gd name="T14" fmla="*/ 453 w 567"/>
                <a:gd name="T15" fmla="*/ 114 h 340"/>
                <a:gd name="T16" fmla="*/ 453 w 56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45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32A45AAB-C177-49DA-AEAF-FCA95C1F8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785"/>
              <a:ext cx="567" cy="793"/>
            </a:xfrm>
            <a:custGeom>
              <a:avLst/>
              <a:gdLst>
                <a:gd name="T0" fmla="*/ 341 w 567"/>
                <a:gd name="T1" fmla="*/ 0 h 793"/>
                <a:gd name="T2" fmla="*/ 0 w 567"/>
                <a:gd name="T3" fmla="*/ 0 h 793"/>
                <a:gd name="T4" fmla="*/ 0 w 567"/>
                <a:gd name="T5" fmla="*/ 793 h 793"/>
                <a:gd name="T6" fmla="*/ 227 w 567"/>
                <a:gd name="T7" fmla="*/ 793 h 793"/>
                <a:gd name="T8" fmla="*/ 227 w 567"/>
                <a:gd name="T9" fmla="*/ 680 h 793"/>
                <a:gd name="T10" fmla="*/ 341 w 567"/>
                <a:gd name="T11" fmla="*/ 680 h 793"/>
                <a:gd name="T12" fmla="*/ 341 w 567"/>
                <a:gd name="T13" fmla="*/ 453 h 793"/>
                <a:gd name="T14" fmla="*/ 567 w 567"/>
                <a:gd name="T15" fmla="*/ 453 h 793"/>
                <a:gd name="T16" fmla="*/ 567 w 567"/>
                <a:gd name="T17" fmla="*/ 226 h 793"/>
                <a:gd name="T18" fmla="*/ 454 w 567"/>
                <a:gd name="T19" fmla="*/ 226 h 793"/>
                <a:gd name="T20" fmla="*/ 454 w 567"/>
                <a:gd name="T21" fmla="*/ 113 h 793"/>
                <a:gd name="T22" fmla="*/ 341 w 567"/>
                <a:gd name="T23" fmla="*/ 113 h 793"/>
                <a:gd name="T24" fmla="*/ 341 w 567"/>
                <a:gd name="T2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3">
                  <a:moveTo>
                    <a:pt x="341" y="0"/>
                  </a:moveTo>
                  <a:lnTo>
                    <a:pt x="0" y="0"/>
                  </a:lnTo>
                  <a:lnTo>
                    <a:pt x="0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6270AF07-1C36-4A66-A7D3-5DF244EC8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2785"/>
              <a:ext cx="1021" cy="1474"/>
            </a:xfrm>
            <a:custGeom>
              <a:avLst/>
              <a:gdLst>
                <a:gd name="T0" fmla="*/ 907 w 1021"/>
                <a:gd name="T1" fmla="*/ 113 h 1474"/>
                <a:gd name="T2" fmla="*/ 454 w 1021"/>
                <a:gd name="T3" fmla="*/ 113 h 1474"/>
                <a:gd name="T4" fmla="*/ 454 w 1021"/>
                <a:gd name="T5" fmla="*/ 0 h 1474"/>
                <a:gd name="T6" fmla="*/ 114 w 1021"/>
                <a:gd name="T7" fmla="*/ 0 h 1474"/>
                <a:gd name="T8" fmla="*/ 114 w 1021"/>
                <a:gd name="T9" fmla="*/ 226 h 1474"/>
                <a:gd name="T10" fmla="*/ 340 w 1021"/>
                <a:gd name="T11" fmla="*/ 226 h 1474"/>
                <a:gd name="T12" fmla="*/ 340 w 1021"/>
                <a:gd name="T13" fmla="*/ 340 h 1474"/>
                <a:gd name="T14" fmla="*/ 227 w 1021"/>
                <a:gd name="T15" fmla="*/ 340 h 1474"/>
                <a:gd name="T16" fmla="*/ 227 w 1021"/>
                <a:gd name="T17" fmla="*/ 453 h 1474"/>
                <a:gd name="T18" fmla="*/ 114 w 1021"/>
                <a:gd name="T19" fmla="*/ 453 h 1474"/>
                <a:gd name="T20" fmla="*/ 114 w 1021"/>
                <a:gd name="T21" fmla="*/ 567 h 1474"/>
                <a:gd name="T22" fmla="*/ 0 w 1021"/>
                <a:gd name="T23" fmla="*/ 567 h 1474"/>
                <a:gd name="T24" fmla="*/ 0 w 1021"/>
                <a:gd name="T25" fmla="*/ 680 h 1474"/>
                <a:gd name="T26" fmla="*/ 114 w 1021"/>
                <a:gd name="T27" fmla="*/ 680 h 1474"/>
                <a:gd name="T28" fmla="*/ 114 w 1021"/>
                <a:gd name="T29" fmla="*/ 793 h 1474"/>
                <a:gd name="T30" fmla="*/ 227 w 1021"/>
                <a:gd name="T31" fmla="*/ 793 h 1474"/>
                <a:gd name="T32" fmla="*/ 227 w 1021"/>
                <a:gd name="T33" fmla="*/ 1020 h 1474"/>
                <a:gd name="T34" fmla="*/ 114 w 1021"/>
                <a:gd name="T35" fmla="*/ 1020 h 1474"/>
                <a:gd name="T36" fmla="*/ 114 w 1021"/>
                <a:gd name="T37" fmla="*/ 1247 h 1474"/>
                <a:gd name="T38" fmla="*/ 340 w 1021"/>
                <a:gd name="T39" fmla="*/ 1247 h 1474"/>
                <a:gd name="T40" fmla="*/ 340 w 1021"/>
                <a:gd name="T41" fmla="*/ 1474 h 1474"/>
                <a:gd name="T42" fmla="*/ 681 w 1021"/>
                <a:gd name="T43" fmla="*/ 1474 h 1474"/>
                <a:gd name="T44" fmla="*/ 681 w 1021"/>
                <a:gd name="T45" fmla="*/ 1360 h 1474"/>
                <a:gd name="T46" fmla="*/ 1021 w 1021"/>
                <a:gd name="T47" fmla="*/ 1360 h 1474"/>
                <a:gd name="T48" fmla="*/ 1021 w 1021"/>
                <a:gd name="T49" fmla="*/ 1020 h 1474"/>
                <a:gd name="T50" fmla="*/ 907 w 1021"/>
                <a:gd name="T51" fmla="*/ 1020 h 1474"/>
                <a:gd name="T52" fmla="*/ 907 w 1021"/>
                <a:gd name="T53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474">
                  <a:moveTo>
                    <a:pt x="907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1247"/>
                  </a:lnTo>
                  <a:lnTo>
                    <a:pt x="340" y="1247"/>
                  </a:lnTo>
                  <a:lnTo>
                    <a:pt x="340" y="1474"/>
                  </a:lnTo>
                  <a:lnTo>
                    <a:pt x="681" y="1474"/>
                  </a:lnTo>
                  <a:lnTo>
                    <a:pt x="681" y="1360"/>
                  </a:lnTo>
                  <a:lnTo>
                    <a:pt x="1021" y="1360"/>
                  </a:lnTo>
                  <a:lnTo>
                    <a:pt x="1021" y="1020"/>
                  </a:lnTo>
                  <a:lnTo>
                    <a:pt x="907" y="1020"/>
                  </a:lnTo>
                  <a:lnTo>
                    <a:pt x="90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A5722281-E382-4E15-9CBA-8CD612CA5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599"/>
              <a:ext cx="1474" cy="1361"/>
            </a:xfrm>
            <a:custGeom>
              <a:avLst/>
              <a:gdLst>
                <a:gd name="T0" fmla="*/ 340 w 1474"/>
                <a:gd name="T1" fmla="*/ 0 h 1361"/>
                <a:gd name="T2" fmla="*/ 113 w 1474"/>
                <a:gd name="T3" fmla="*/ 0 h 1361"/>
                <a:gd name="T4" fmla="*/ 113 w 1474"/>
                <a:gd name="T5" fmla="*/ 113 h 1361"/>
                <a:gd name="T6" fmla="*/ 0 w 1474"/>
                <a:gd name="T7" fmla="*/ 113 h 1361"/>
                <a:gd name="T8" fmla="*/ 0 w 1474"/>
                <a:gd name="T9" fmla="*/ 340 h 1361"/>
                <a:gd name="T10" fmla="*/ 113 w 1474"/>
                <a:gd name="T11" fmla="*/ 340 h 1361"/>
                <a:gd name="T12" fmla="*/ 113 w 1474"/>
                <a:gd name="T13" fmla="*/ 454 h 1361"/>
                <a:gd name="T14" fmla="*/ 227 w 1474"/>
                <a:gd name="T15" fmla="*/ 454 h 1361"/>
                <a:gd name="T16" fmla="*/ 227 w 1474"/>
                <a:gd name="T17" fmla="*/ 1134 h 1361"/>
                <a:gd name="T18" fmla="*/ 113 w 1474"/>
                <a:gd name="T19" fmla="*/ 1134 h 1361"/>
                <a:gd name="T20" fmla="*/ 113 w 1474"/>
                <a:gd name="T21" fmla="*/ 1361 h 1361"/>
                <a:gd name="T22" fmla="*/ 227 w 1474"/>
                <a:gd name="T23" fmla="*/ 1361 h 1361"/>
                <a:gd name="T24" fmla="*/ 227 w 1474"/>
                <a:gd name="T25" fmla="*/ 1247 h 1361"/>
                <a:gd name="T26" fmla="*/ 340 w 1474"/>
                <a:gd name="T27" fmla="*/ 1247 h 1361"/>
                <a:gd name="T28" fmla="*/ 340 w 1474"/>
                <a:gd name="T29" fmla="*/ 1134 h 1361"/>
                <a:gd name="T30" fmla="*/ 454 w 1474"/>
                <a:gd name="T31" fmla="*/ 1134 h 1361"/>
                <a:gd name="T32" fmla="*/ 454 w 1474"/>
                <a:gd name="T33" fmla="*/ 1021 h 1361"/>
                <a:gd name="T34" fmla="*/ 1247 w 1474"/>
                <a:gd name="T35" fmla="*/ 1021 h 1361"/>
                <a:gd name="T36" fmla="*/ 1247 w 1474"/>
                <a:gd name="T37" fmla="*/ 907 h 1361"/>
                <a:gd name="T38" fmla="*/ 1474 w 1474"/>
                <a:gd name="T39" fmla="*/ 907 h 1361"/>
                <a:gd name="T40" fmla="*/ 1474 w 1474"/>
                <a:gd name="T41" fmla="*/ 680 h 1361"/>
                <a:gd name="T42" fmla="*/ 1247 w 1474"/>
                <a:gd name="T43" fmla="*/ 680 h 1361"/>
                <a:gd name="T44" fmla="*/ 1247 w 1474"/>
                <a:gd name="T45" fmla="*/ 567 h 1361"/>
                <a:gd name="T46" fmla="*/ 1021 w 1474"/>
                <a:gd name="T47" fmla="*/ 567 h 1361"/>
                <a:gd name="T48" fmla="*/ 1021 w 1474"/>
                <a:gd name="T49" fmla="*/ 454 h 1361"/>
                <a:gd name="T50" fmla="*/ 907 w 1474"/>
                <a:gd name="T51" fmla="*/ 454 h 1361"/>
                <a:gd name="T52" fmla="*/ 907 w 1474"/>
                <a:gd name="T53" fmla="*/ 567 h 1361"/>
                <a:gd name="T54" fmla="*/ 567 w 1474"/>
                <a:gd name="T55" fmla="*/ 567 h 1361"/>
                <a:gd name="T56" fmla="*/ 567 w 1474"/>
                <a:gd name="T57" fmla="*/ 454 h 1361"/>
                <a:gd name="T58" fmla="*/ 340 w 1474"/>
                <a:gd name="T59" fmla="*/ 454 h 1361"/>
                <a:gd name="T60" fmla="*/ 340 w 1474"/>
                <a:gd name="T6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1361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1134"/>
                  </a:lnTo>
                  <a:lnTo>
                    <a:pt x="113" y="1134"/>
                  </a:lnTo>
                  <a:lnTo>
                    <a:pt x="113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474" y="907"/>
                  </a:lnTo>
                  <a:lnTo>
                    <a:pt x="1474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7DDB52AC-2048-4491-A907-128BDF56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620"/>
              <a:ext cx="907" cy="453"/>
            </a:xfrm>
            <a:custGeom>
              <a:avLst/>
              <a:gdLst>
                <a:gd name="T0" fmla="*/ 0 w 907"/>
                <a:gd name="T1" fmla="*/ 340 h 453"/>
                <a:gd name="T2" fmla="*/ 0 w 907"/>
                <a:gd name="T3" fmla="*/ 226 h 453"/>
                <a:gd name="T4" fmla="*/ 113 w 907"/>
                <a:gd name="T5" fmla="*/ 226 h 453"/>
                <a:gd name="T6" fmla="*/ 113 w 907"/>
                <a:gd name="T7" fmla="*/ 113 h 453"/>
                <a:gd name="T8" fmla="*/ 227 w 907"/>
                <a:gd name="T9" fmla="*/ 113 h 453"/>
                <a:gd name="T10" fmla="*/ 227 w 907"/>
                <a:gd name="T11" fmla="*/ 0 h 453"/>
                <a:gd name="T12" fmla="*/ 794 w 907"/>
                <a:gd name="T13" fmla="*/ 0 h 453"/>
                <a:gd name="T14" fmla="*/ 794 w 907"/>
                <a:gd name="T15" fmla="*/ 113 h 453"/>
                <a:gd name="T16" fmla="*/ 907 w 907"/>
                <a:gd name="T17" fmla="*/ 113 h 453"/>
                <a:gd name="T18" fmla="*/ 907 w 907"/>
                <a:gd name="T19" fmla="*/ 226 h 453"/>
                <a:gd name="T20" fmla="*/ 794 w 907"/>
                <a:gd name="T21" fmla="*/ 226 h 453"/>
                <a:gd name="T22" fmla="*/ 794 w 907"/>
                <a:gd name="T23" fmla="*/ 340 h 453"/>
                <a:gd name="T24" fmla="*/ 680 w 907"/>
                <a:gd name="T25" fmla="*/ 340 h 453"/>
                <a:gd name="T26" fmla="*/ 680 w 907"/>
                <a:gd name="T27" fmla="*/ 453 h 453"/>
                <a:gd name="T28" fmla="*/ 113 w 907"/>
                <a:gd name="T29" fmla="*/ 453 h 453"/>
                <a:gd name="T30" fmla="*/ 113 w 907"/>
                <a:gd name="T31" fmla="*/ 340 h 453"/>
                <a:gd name="T32" fmla="*/ 0 w 907"/>
                <a:gd name="T33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453">
                  <a:moveTo>
                    <a:pt x="0" y="34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1E7B4836-6F33-46F6-9606-B6154B704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4032"/>
              <a:ext cx="794" cy="1928"/>
            </a:xfrm>
            <a:custGeom>
              <a:avLst/>
              <a:gdLst>
                <a:gd name="T0" fmla="*/ 680 w 794"/>
                <a:gd name="T1" fmla="*/ 0 h 1928"/>
                <a:gd name="T2" fmla="*/ 340 w 794"/>
                <a:gd name="T3" fmla="*/ 0 h 1928"/>
                <a:gd name="T4" fmla="*/ 340 w 794"/>
                <a:gd name="T5" fmla="*/ 113 h 1928"/>
                <a:gd name="T6" fmla="*/ 227 w 794"/>
                <a:gd name="T7" fmla="*/ 113 h 1928"/>
                <a:gd name="T8" fmla="*/ 227 w 794"/>
                <a:gd name="T9" fmla="*/ 567 h 1928"/>
                <a:gd name="T10" fmla="*/ 113 w 794"/>
                <a:gd name="T11" fmla="*/ 567 h 1928"/>
                <a:gd name="T12" fmla="*/ 113 w 794"/>
                <a:gd name="T13" fmla="*/ 794 h 1928"/>
                <a:gd name="T14" fmla="*/ 0 w 794"/>
                <a:gd name="T15" fmla="*/ 794 h 1928"/>
                <a:gd name="T16" fmla="*/ 0 w 794"/>
                <a:gd name="T17" fmla="*/ 1021 h 1928"/>
                <a:gd name="T18" fmla="*/ 113 w 794"/>
                <a:gd name="T19" fmla="*/ 1021 h 1928"/>
                <a:gd name="T20" fmla="*/ 113 w 794"/>
                <a:gd name="T21" fmla="*/ 1361 h 1928"/>
                <a:gd name="T22" fmla="*/ 227 w 794"/>
                <a:gd name="T23" fmla="*/ 1361 h 1928"/>
                <a:gd name="T24" fmla="*/ 227 w 794"/>
                <a:gd name="T25" fmla="*/ 1474 h 1928"/>
                <a:gd name="T26" fmla="*/ 340 w 794"/>
                <a:gd name="T27" fmla="*/ 1474 h 1928"/>
                <a:gd name="T28" fmla="*/ 340 w 794"/>
                <a:gd name="T29" fmla="*/ 1588 h 1928"/>
                <a:gd name="T30" fmla="*/ 454 w 794"/>
                <a:gd name="T31" fmla="*/ 1588 h 1928"/>
                <a:gd name="T32" fmla="*/ 454 w 794"/>
                <a:gd name="T33" fmla="*/ 1701 h 1928"/>
                <a:gd name="T34" fmla="*/ 340 w 794"/>
                <a:gd name="T35" fmla="*/ 1701 h 1928"/>
                <a:gd name="T36" fmla="*/ 340 w 794"/>
                <a:gd name="T37" fmla="*/ 1814 h 1928"/>
                <a:gd name="T38" fmla="*/ 454 w 794"/>
                <a:gd name="T39" fmla="*/ 1814 h 1928"/>
                <a:gd name="T40" fmla="*/ 454 w 794"/>
                <a:gd name="T41" fmla="*/ 1928 h 1928"/>
                <a:gd name="T42" fmla="*/ 680 w 794"/>
                <a:gd name="T43" fmla="*/ 1928 h 1928"/>
                <a:gd name="T44" fmla="*/ 680 w 794"/>
                <a:gd name="T45" fmla="*/ 1701 h 1928"/>
                <a:gd name="T46" fmla="*/ 794 w 794"/>
                <a:gd name="T47" fmla="*/ 1701 h 1928"/>
                <a:gd name="T48" fmla="*/ 794 w 794"/>
                <a:gd name="T49" fmla="*/ 1021 h 1928"/>
                <a:gd name="T50" fmla="*/ 680 w 794"/>
                <a:gd name="T51" fmla="*/ 1021 h 1928"/>
                <a:gd name="T52" fmla="*/ 680 w 794"/>
                <a:gd name="T53" fmla="*/ 907 h 1928"/>
                <a:gd name="T54" fmla="*/ 567 w 794"/>
                <a:gd name="T55" fmla="*/ 907 h 1928"/>
                <a:gd name="T56" fmla="*/ 567 w 794"/>
                <a:gd name="T57" fmla="*/ 680 h 1928"/>
                <a:gd name="T58" fmla="*/ 680 w 794"/>
                <a:gd name="T59" fmla="*/ 680 h 1928"/>
                <a:gd name="T60" fmla="*/ 680 w 794"/>
                <a:gd name="T61" fmla="*/ 567 h 1928"/>
                <a:gd name="T62" fmla="*/ 794 w 794"/>
                <a:gd name="T63" fmla="*/ 567 h 1928"/>
                <a:gd name="T64" fmla="*/ 794 w 794"/>
                <a:gd name="T65" fmla="*/ 227 h 1928"/>
                <a:gd name="T66" fmla="*/ 680 w 794"/>
                <a:gd name="T67" fmla="*/ 227 h 1928"/>
                <a:gd name="T68" fmla="*/ 680 w 794"/>
                <a:gd name="T69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1928">
                  <a:moveTo>
                    <a:pt x="68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361"/>
                  </a:lnTo>
                  <a:lnTo>
                    <a:pt x="227" y="1361"/>
                  </a:lnTo>
                  <a:lnTo>
                    <a:pt x="227" y="1474"/>
                  </a:lnTo>
                  <a:lnTo>
                    <a:pt x="340" y="1474"/>
                  </a:lnTo>
                  <a:lnTo>
                    <a:pt x="340" y="1588"/>
                  </a:lnTo>
                  <a:lnTo>
                    <a:pt x="454" y="1588"/>
                  </a:lnTo>
                  <a:lnTo>
                    <a:pt x="454" y="1701"/>
                  </a:lnTo>
                  <a:lnTo>
                    <a:pt x="340" y="1701"/>
                  </a:lnTo>
                  <a:lnTo>
                    <a:pt x="340" y="1814"/>
                  </a:lnTo>
                  <a:lnTo>
                    <a:pt x="454" y="1814"/>
                  </a:lnTo>
                  <a:lnTo>
                    <a:pt x="454" y="1928"/>
                  </a:lnTo>
                  <a:lnTo>
                    <a:pt x="680" y="1928"/>
                  </a:lnTo>
                  <a:lnTo>
                    <a:pt x="680" y="1701"/>
                  </a:lnTo>
                  <a:lnTo>
                    <a:pt x="794" y="1701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DFFA44A8-184D-43AE-8E0A-4E24515AC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218"/>
              <a:ext cx="680" cy="567"/>
            </a:xfrm>
            <a:custGeom>
              <a:avLst/>
              <a:gdLst>
                <a:gd name="T0" fmla="*/ 680 w 680"/>
                <a:gd name="T1" fmla="*/ 0 h 567"/>
                <a:gd name="T2" fmla="*/ 567 w 680"/>
                <a:gd name="T3" fmla="*/ 0 h 567"/>
                <a:gd name="T4" fmla="*/ 567 w 680"/>
                <a:gd name="T5" fmla="*/ 113 h 567"/>
                <a:gd name="T6" fmla="*/ 113 w 680"/>
                <a:gd name="T7" fmla="*/ 113 h 567"/>
                <a:gd name="T8" fmla="*/ 113 w 680"/>
                <a:gd name="T9" fmla="*/ 340 h 567"/>
                <a:gd name="T10" fmla="*/ 0 w 680"/>
                <a:gd name="T11" fmla="*/ 340 h 567"/>
                <a:gd name="T12" fmla="*/ 0 w 680"/>
                <a:gd name="T13" fmla="*/ 453 h 567"/>
                <a:gd name="T14" fmla="*/ 226 w 680"/>
                <a:gd name="T15" fmla="*/ 453 h 567"/>
                <a:gd name="T16" fmla="*/ 226 w 680"/>
                <a:gd name="T17" fmla="*/ 567 h 567"/>
                <a:gd name="T18" fmla="*/ 680 w 680"/>
                <a:gd name="T19" fmla="*/ 567 h 567"/>
                <a:gd name="T20" fmla="*/ 680 w 68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567">
                  <a:moveTo>
                    <a:pt x="680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680" y="567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9965C2BA-A246-4AB3-9B09-E9D52719D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1815" cy="1587"/>
            </a:xfrm>
            <a:custGeom>
              <a:avLst/>
              <a:gdLst>
                <a:gd name="T0" fmla="*/ 341 w 1815"/>
                <a:gd name="T1" fmla="*/ 113 h 1587"/>
                <a:gd name="T2" fmla="*/ 454 w 1815"/>
                <a:gd name="T3" fmla="*/ 113 h 1587"/>
                <a:gd name="T4" fmla="*/ 454 w 1815"/>
                <a:gd name="T5" fmla="*/ 0 h 1587"/>
                <a:gd name="T6" fmla="*/ 681 w 1815"/>
                <a:gd name="T7" fmla="*/ 0 h 1587"/>
                <a:gd name="T8" fmla="*/ 681 w 1815"/>
                <a:gd name="T9" fmla="*/ 113 h 1587"/>
                <a:gd name="T10" fmla="*/ 908 w 1815"/>
                <a:gd name="T11" fmla="*/ 113 h 1587"/>
                <a:gd name="T12" fmla="*/ 908 w 1815"/>
                <a:gd name="T13" fmla="*/ 340 h 1587"/>
                <a:gd name="T14" fmla="*/ 1475 w 1815"/>
                <a:gd name="T15" fmla="*/ 340 h 1587"/>
                <a:gd name="T16" fmla="*/ 1471 w 1815"/>
                <a:gd name="T17" fmla="*/ 226 h 1587"/>
                <a:gd name="T18" fmla="*/ 1701 w 1815"/>
                <a:gd name="T19" fmla="*/ 227 h 1587"/>
                <a:gd name="T20" fmla="*/ 1701 w 1815"/>
                <a:gd name="T21" fmla="*/ 453 h 1587"/>
                <a:gd name="T22" fmla="*/ 1815 w 1815"/>
                <a:gd name="T23" fmla="*/ 453 h 1587"/>
                <a:gd name="T24" fmla="*/ 1815 w 1815"/>
                <a:gd name="T25" fmla="*/ 567 h 1587"/>
                <a:gd name="T26" fmla="*/ 1701 w 1815"/>
                <a:gd name="T27" fmla="*/ 567 h 1587"/>
                <a:gd name="T28" fmla="*/ 1701 w 1815"/>
                <a:gd name="T29" fmla="*/ 680 h 1587"/>
                <a:gd name="T30" fmla="*/ 1475 w 1815"/>
                <a:gd name="T31" fmla="*/ 680 h 1587"/>
                <a:gd name="T32" fmla="*/ 1475 w 1815"/>
                <a:gd name="T33" fmla="*/ 794 h 1587"/>
                <a:gd name="T34" fmla="*/ 1361 w 1815"/>
                <a:gd name="T35" fmla="*/ 794 h 1587"/>
                <a:gd name="T36" fmla="*/ 1361 w 1815"/>
                <a:gd name="T37" fmla="*/ 1134 h 1587"/>
                <a:gd name="T38" fmla="*/ 1134 w 1815"/>
                <a:gd name="T39" fmla="*/ 1134 h 1587"/>
                <a:gd name="T40" fmla="*/ 1134 w 1815"/>
                <a:gd name="T41" fmla="*/ 1361 h 1587"/>
                <a:gd name="T42" fmla="*/ 1361 w 1815"/>
                <a:gd name="T43" fmla="*/ 1361 h 1587"/>
                <a:gd name="T44" fmla="*/ 1361 w 1815"/>
                <a:gd name="T45" fmla="*/ 1474 h 1587"/>
                <a:gd name="T46" fmla="*/ 1475 w 1815"/>
                <a:gd name="T47" fmla="*/ 1474 h 1587"/>
                <a:gd name="T48" fmla="*/ 1475 w 1815"/>
                <a:gd name="T49" fmla="*/ 1587 h 1587"/>
                <a:gd name="T50" fmla="*/ 1021 w 1815"/>
                <a:gd name="T51" fmla="*/ 1587 h 1587"/>
                <a:gd name="T52" fmla="*/ 1021 w 1815"/>
                <a:gd name="T53" fmla="*/ 1474 h 1587"/>
                <a:gd name="T54" fmla="*/ 681 w 1815"/>
                <a:gd name="T55" fmla="*/ 1474 h 1587"/>
                <a:gd name="T56" fmla="*/ 681 w 1815"/>
                <a:gd name="T57" fmla="*/ 1361 h 1587"/>
                <a:gd name="T58" fmla="*/ 567 w 1815"/>
                <a:gd name="T59" fmla="*/ 1361 h 1587"/>
                <a:gd name="T60" fmla="*/ 567 w 1815"/>
                <a:gd name="T61" fmla="*/ 1247 h 1587"/>
                <a:gd name="T62" fmla="*/ 0 w 1815"/>
                <a:gd name="T63" fmla="*/ 1247 h 1587"/>
                <a:gd name="T64" fmla="*/ 0 w 1815"/>
                <a:gd name="T65" fmla="*/ 1020 h 1587"/>
                <a:gd name="T66" fmla="*/ 227 w 1815"/>
                <a:gd name="T67" fmla="*/ 1020 h 1587"/>
                <a:gd name="T68" fmla="*/ 227 w 1815"/>
                <a:gd name="T69" fmla="*/ 907 h 1587"/>
                <a:gd name="T70" fmla="*/ 341 w 1815"/>
                <a:gd name="T71" fmla="*/ 907 h 1587"/>
                <a:gd name="T72" fmla="*/ 341 w 1815"/>
                <a:gd name="T73" fmla="*/ 680 h 1587"/>
                <a:gd name="T74" fmla="*/ 567 w 1815"/>
                <a:gd name="T75" fmla="*/ 680 h 1587"/>
                <a:gd name="T76" fmla="*/ 567 w 1815"/>
                <a:gd name="T77" fmla="*/ 453 h 1587"/>
                <a:gd name="T78" fmla="*/ 454 w 1815"/>
                <a:gd name="T79" fmla="*/ 453 h 1587"/>
                <a:gd name="T80" fmla="*/ 454 w 1815"/>
                <a:gd name="T81" fmla="*/ 340 h 1587"/>
                <a:gd name="T82" fmla="*/ 341 w 1815"/>
                <a:gd name="T83" fmla="*/ 340 h 1587"/>
                <a:gd name="T84" fmla="*/ 341 w 1815"/>
                <a:gd name="T85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5" h="1587">
                  <a:moveTo>
                    <a:pt x="341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908" y="113"/>
                  </a:lnTo>
                  <a:lnTo>
                    <a:pt x="908" y="340"/>
                  </a:lnTo>
                  <a:lnTo>
                    <a:pt x="1475" y="340"/>
                  </a:lnTo>
                  <a:lnTo>
                    <a:pt x="1471" y="226"/>
                  </a:lnTo>
                  <a:lnTo>
                    <a:pt x="1701" y="227"/>
                  </a:lnTo>
                  <a:lnTo>
                    <a:pt x="1701" y="453"/>
                  </a:lnTo>
                  <a:lnTo>
                    <a:pt x="1815" y="453"/>
                  </a:lnTo>
                  <a:lnTo>
                    <a:pt x="1815" y="567"/>
                  </a:lnTo>
                  <a:lnTo>
                    <a:pt x="1701" y="567"/>
                  </a:lnTo>
                  <a:lnTo>
                    <a:pt x="1701" y="680"/>
                  </a:lnTo>
                  <a:lnTo>
                    <a:pt x="1475" y="680"/>
                  </a:lnTo>
                  <a:lnTo>
                    <a:pt x="1475" y="794"/>
                  </a:lnTo>
                  <a:lnTo>
                    <a:pt x="1361" y="794"/>
                  </a:lnTo>
                  <a:lnTo>
                    <a:pt x="1361" y="1134"/>
                  </a:lnTo>
                  <a:lnTo>
                    <a:pt x="1134" y="1134"/>
                  </a:lnTo>
                  <a:lnTo>
                    <a:pt x="1134" y="1361"/>
                  </a:lnTo>
                  <a:lnTo>
                    <a:pt x="1361" y="1361"/>
                  </a:lnTo>
                  <a:lnTo>
                    <a:pt x="1361" y="1474"/>
                  </a:lnTo>
                  <a:lnTo>
                    <a:pt x="1475" y="1474"/>
                  </a:lnTo>
                  <a:lnTo>
                    <a:pt x="1475" y="1587"/>
                  </a:lnTo>
                  <a:lnTo>
                    <a:pt x="1021" y="1587"/>
                  </a:lnTo>
                  <a:lnTo>
                    <a:pt x="1021" y="1474"/>
                  </a:lnTo>
                  <a:lnTo>
                    <a:pt x="681" y="1474"/>
                  </a:lnTo>
                  <a:lnTo>
                    <a:pt x="681" y="1361"/>
                  </a:lnTo>
                  <a:lnTo>
                    <a:pt x="567" y="1361"/>
                  </a:lnTo>
                  <a:lnTo>
                    <a:pt x="567" y="1247"/>
                  </a:lnTo>
                  <a:lnTo>
                    <a:pt x="0" y="1247"/>
                  </a:lnTo>
                  <a:lnTo>
                    <a:pt x="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1D68D0A0-91DE-4AFB-9C63-751AD901D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1877"/>
              <a:ext cx="1134" cy="1021"/>
            </a:xfrm>
            <a:custGeom>
              <a:avLst/>
              <a:gdLst>
                <a:gd name="T0" fmla="*/ 113 w 1134"/>
                <a:gd name="T1" fmla="*/ 0 h 1021"/>
                <a:gd name="T2" fmla="*/ 113 w 1134"/>
                <a:gd name="T3" fmla="*/ 114 h 1021"/>
                <a:gd name="T4" fmla="*/ 0 w 1134"/>
                <a:gd name="T5" fmla="*/ 114 h 1021"/>
                <a:gd name="T6" fmla="*/ 0 w 1134"/>
                <a:gd name="T7" fmla="*/ 341 h 1021"/>
                <a:gd name="T8" fmla="*/ 113 w 1134"/>
                <a:gd name="T9" fmla="*/ 341 h 1021"/>
                <a:gd name="T10" fmla="*/ 113 w 1134"/>
                <a:gd name="T11" fmla="*/ 681 h 1021"/>
                <a:gd name="T12" fmla="*/ 340 w 1134"/>
                <a:gd name="T13" fmla="*/ 681 h 1021"/>
                <a:gd name="T14" fmla="*/ 340 w 1134"/>
                <a:gd name="T15" fmla="*/ 794 h 1021"/>
                <a:gd name="T16" fmla="*/ 567 w 1134"/>
                <a:gd name="T17" fmla="*/ 794 h 1021"/>
                <a:gd name="T18" fmla="*/ 567 w 1134"/>
                <a:gd name="T19" fmla="*/ 1021 h 1021"/>
                <a:gd name="T20" fmla="*/ 1020 w 1134"/>
                <a:gd name="T21" fmla="*/ 1021 h 1021"/>
                <a:gd name="T22" fmla="*/ 1134 w 1134"/>
                <a:gd name="T23" fmla="*/ 1021 h 1021"/>
                <a:gd name="T24" fmla="*/ 1134 w 1134"/>
                <a:gd name="T25" fmla="*/ 794 h 1021"/>
                <a:gd name="T26" fmla="*/ 1020 w 1134"/>
                <a:gd name="T27" fmla="*/ 794 h 1021"/>
                <a:gd name="T28" fmla="*/ 1020 w 1134"/>
                <a:gd name="T29" fmla="*/ 681 h 1021"/>
                <a:gd name="T30" fmla="*/ 907 w 1134"/>
                <a:gd name="T31" fmla="*/ 681 h 1021"/>
                <a:gd name="T32" fmla="*/ 907 w 1134"/>
                <a:gd name="T33" fmla="*/ 454 h 1021"/>
                <a:gd name="T34" fmla="*/ 793 w 1134"/>
                <a:gd name="T35" fmla="*/ 454 h 1021"/>
                <a:gd name="T36" fmla="*/ 793 w 1134"/>
                <a:gd name="T37" fmla="*/ 341 h 1021"/>
                <a:gd name="T38" fmla="*/ 680 w 1134"/>
                <a:gd name="T39" fmla="*/ 341 h 1021"/>
                <a:gd name="T40" fmla="*/ 680 w 1134"/>
                <a:gd name="T41" fmla="*/ 114 h 1021"/>
                <a:gd name="T42" fmla="*/ 453 w 1134"/>
                <a:gd name="T43" fmla="*/ 114 h 1021"/>
                <a:gd name="T44" fmla="*/ 453 w 1134"/>
                <a:gd name="T45" fmla="*/ 0 h 1021"/>
                <a:gd name="T46" fmla="*/ 113 w 1134"/>
                <a:gd name="T4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34" h="1021">
                  <a:moveTo>
                    <a:pt x="113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907" y="681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341"/>
                  </a:lnTo>
                  <a:lnTo>
                    <a:pt x="680" y="341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9232B980-CF7D-4C1B-9403-B930945C3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537"/>
              <a:ext cx="1021" cy="1248"/>
            </a:xfrm>
            <a:custGeom>
              <a:avLst/>
              <a:gdLst>
                <a:gd name="T0" fmla="*/ 680 w 1021"/>
                <a:gd name="T1" fmla="*/ 1248 h 1248"/>
                <a:gd name="T2" fmla="*/ 680 w 1021"/>
                <a:gd name="T3" fmla="*/ 1021 h 1248"/>
                <a:gd name="T4" fmla="*/ 794 w 1021"/>
                <a:gd name="T5" fmla="*/ 1021 h 1248"/>
                <a:gd name="T6" fmla="*/ 794 w 1021"/>
                <a:gd name="T7" fmla="*/ 1134 h 1248"/>
                <a:gd name="T8" fmla="*/ 907 w 1021"/>
                <a:gd name="T9" fmla="*/ 1134 h 1248"/>
                <a:gd name="T10" fmla="*/ 907 w 1021"/>
                <a:gd name="T11" fmla="*/ 907 h 1248"/>
                <a:gd name="T12" fmla="*/ 1021 w 1021"/>
                <a:gd name="T13" fmla="*/ 907 h 1248"/>
                <a:gd name="T14" fmla="*/ 1021 w 1021"/>
                <a:gd name="T15" fmla="*/ 794 h 1248"/>
                <a:gd name="T16" fmla="*/ 907 w 1021"/>
                <a:gd name="T17" fmla="*/ 794 h 1248"/>
                <a:gd name="T18" fmla="*/ 907 w 1021"/>
                <a:gd name="T19" fmla="*/ 567 h 1248"/>
                <a:gd name="T20" fmla="*/ 794 w 1021"/>
                <a:gd name="T21" fmla="*/ 567 h 1248"/>
                <a:gd name="T22" fmla="*/ 794 w 1021"/>
                <a:gd name="T23" fmla="*/ 340 h 1248"/>
                <a:gd name="T24" fmla="*/ 680 w 1021"/>
                <a:gd name="T25" fmla="*/ 340 h 1248"/>
                <a:gd name="T26" fmla="*/ 680 w 1021"/>
                <a:gd name="T27" fmla="*/ 227 h 1248"/>
                <a:gd name="T28" fmla="*/ 567 w 1021"/>
                <a:gd name="T29" fmla="*/ 227 h 1248"/>
                <a:gd name="T30" fmla="*/ 567 w 1021"/>
                <a:gd name="T31" fmla="*/ 114 h 1248"/>
                <a:gd name="T32" fmla="*/ 340 w 1021"/>
                <a:gd name="T33" fmla="*/ 114 h 1248"/>
                <a:gd name="T34" fmla="*/ 340 w 1021"/>
                <a:gd name="T35" fmla="*/ 0 h 1248"/>
                <a:gd name="T36" fmla="*/ 113 w 1021"/>
                <a:gd name="T37" fmla="*/ 0 h 1248"/>
                <a:gd name="T38" fmla="*/ 113 w 1021"/>
                <a:gd name="T39" fmla="*/ 454 h 1248"/>
                <a:gd name="T40" fmla="*/ 0 w 1021"/>
                <a:gd name="T41" fmla="*/ 454 h 1248"/>
                <a:gd name="T42" fmla="*/ 0 w 1021"/>
                <a:gd name="T43" fmla="*/ 681 h 1248"/>
                <a:gd name="T44" fmla="*/ 113 w 1021"/>
                <a:gd name="T45" fmla="*/ 681 h 1248"/>
                <a:gd name="T46" fmla="*/ 113 w 1021"/>
                <a:gd name="T47" fmla="*/ 794 h 1248"/>
                <a:gd name="T48" fmla="*/ 227 w 1021"/>
                <a:gd name="T49" fmla="*/ 794 h 1248"/>
                <a:gd name="T50" fmla="*/ 227 w 1021"/>
                <a:gd name="T51" fmla="*/ 1021 h 1248"/>
                <a:gd name="T52" fmla="*/ 340 w 1021"/>
                <a:gd name="T53" fmla="*/ 1021 h 1248"/>
                <a:gd name="T54" fmla="*/ 340 w 1021"/>
                <a:gd name="T55" fmla="*/ 1134 h 1248"/>
                <a:gd name="T56" fmla="*/ 454 w 1021"/>
                <a:gd name="T57" fmla="*/ 1134 h 1248"/>
                <a:gd name="T58" fmla="*/ 454 w 1021"/>
                <a:gd name="T59" fmla="*/ 1248 h 1248"/>
                <a:gd name="T60" fmla="*/ 680 w 1021"/>
                <a:gd name="T61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1" h="1248">
                  <a:moveTo>
                    <a:pt x="680" y="1248"/>
                  </a:moveTo>
                  <a:lnTo>
                    <a:pt x="680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680" y="124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7C72E678-7331-4C87-B677-BCAD3FE62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970"/>
              <a:ext cx="453" cy="681"/>
            </a:xfrm>
            <a:custGeom>
              <a:avLst/>
              <a:gdLst>
                <a:gd name="T0" fmla="*/ 113 w 453"/>
                <a:gd name="T1" fmla="*/ 681 h 681"/>
                <a:gd name="T2" fmla="*/ 113 w 453"/>
                <a:gd name="T3" fmla="*/ 454 h 681"/>
                <a:gd name="T4" fmla="*/ 0 w 453"/>
                <a:gd name="T5" fmla="*/ 454 h 681"/>
                <a:gd name="T6" fmla="*/ 0 w 453"/>
                <a:gd name="T7" fmla="*/ 0 h 681"/>
                <a:gd name="T8" fmla="*/ 340 w 453"/>
                <a:gd name="T9" fmla="*/ 0 h 681"/>
                <a:gd name="T10" fmla="*/ 340 w 453"/>
                <a:gd name="T11" fmla="*/ 114 h 681"/>
                <a:gd name="T12" fmla="*/ 453 w 453"/>
                <a:gd name="T13" fmla="*/ 114 h 681"/>
                <a:gd name="T14" fmla="*/ 453 w 453"/>
                <a:gd name="T15" fmla="*/ 454 h 681"/>
                <a:gd name="T16" fmla="*/ 340 w 453"/>
                <a:gd name="T17" fmla="*/ 454 h 681"/>
                <a:gd name="T18" fmla="*/ 340 w 453"/>
                <a:gd name="T19" fmla="*/ 681 h 681"/>
                <a:gd name="T20" fmla="*/ 113 w 453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681">
                  <a:moveTo>
                    <a:pt x="113" y="681"/>
                  </a:moveTo>
                  <a:lnTo>
                    <a:pt x="113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681"/>
                  </a:lnTo>
                  <a:lnTo>
                    <a:pt x="113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D22F14FD-D8B4-40A5-8459-C1C9E1E19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17"/>
              <a:ext cx="1021" cy="680"/>
            </a:xfrm>
            <a:custGeom>
              <a:avLst/>
              <a:gdLst>
                <a:gd name="T0" fmla="*/ 0 w 1021"/>
                <a:gd name="T1" fmla="*/ 113 h 680"/>
                <a:gd name="T2" fmla="*/ 114 w 1021"/>
                <a:gd name="T3" fmla="*/ 113 h 680"/>
                <a:gd name="T4" fmla="*/ 114 w 1021"/>
                <a:gd name="T5" fmla="*/ 0 h 680"/>
                <a:gd name="T6" fmla="*/ 908 w 1021"/>
                <a:gd name="T7" fmla="*/ 0 h 680"/>
                <a:gd name="T8" fmla="*/ 908 w 1021"/>
                <a:gd name="T9" fmla="*/ 113 h 680"/>
                <a:gd name="T10" fmla="*/ 794 w 1021"/>
                <a:gd name="T11" fmla="*/ 113 h 680"/>
                <a:gd name="T12" fmla="*/ 794 w 1021"/>
                <a:gd name="T13" fmla="*/ 453 h 680"/>
                <a:gd name="T14" fmla="*/ 1021 w 1021"/>
                <a:gd name="T15" fmla="*/ 453 h 680"/>
                <a:gd name="T16" fmla="*/ 1021 w 1021"/>
                <a:gd name="T17" fmla="*/ 567 h 680"/>
                <a:gd name="T18" fmla="*/ 794 w 1021"/>
                <a:gd name="T19" fmla="*/ 567 h 680"/>
                <a:gd name="T20" fmla="*/ 794 w 1021"/>
                <a:gd name="T21" fmla="*/ 680 h 680"/>
                <a:gd name="T22" fmla="*/ 567 w 1021"/>
                <a:gd name="T23" fmla="*/ 680 h 680"/>
                <a:gd name="T24" fmla="*/ 567 w 1021"/>
                <a:gd name="T25" fmla="*/ 567 h 680"/>
                <a:gd name="T26" fmla="*/ 454 w 1021"/>
                <a:gd name="T27" fmla="*/ 567 h 680"/>
                <a:gd name="T28" fmla="*/ 454 w 1021"/>
                <a:gd name="T29" fmla="*/ 453 h 680"/>
                <a:gd name="T30" fmla="*/ 114 w 1021"/>
                <a:gd name="T31" fmla="*/ 453 h 680"/>
                <a:gd name="T32" fmla="*/ 114 w 1021"/>
                <a:gd name="T33" fmla="*/ 340 h 680"/>
                <a:gd name="T34" fmla="*/ 0 w 1021"/>
                <a:gd name="T35" fmla="*/ 340 h 680"/>
                <a:gd name="T36" fmla="*/ 0 w 1021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1" h="680">
                  <a:moveTo>
                    <a:pt x="0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794" y="113"/>
                  </a:lnTo>
                  <a:lnTo>
                    <a:pt x="794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A13089C7-E0E6-4EC4-BE2B-9B0CBFC05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084"/>
              <a:ext cx="907" cy="907"/>
            </a:xfrm>
            <a:custGeom>
              <a:avLst/>
              <a:gdLst>
                <a:gd name="T0" fmla="*/ 794 w 907"/>
                <a:gd name="T1" fmla="*/ 113 h 907"/>
                <a:gd name="T2" fmla="*/ 680 w 907"/>
                <a:gd name="T3" fmla="*/ 113 h 907"/>
                <a:gd name="T4" fmla="*/ 680 w 907"/>
                <a:gd name="T5" fmla="*/ 0 h 907"/>
                <a:gd name="T6" fmla="*/ 340 w 907"/>
                <a:gd name="T7" fmla="*/ 0 h 907"/>
                <a:gd name="T8" fmla="*/ 340 w 907"/>
                <a:gd name="T9" fmla="*/ 226 h 907"/>
                <a:gd name="T10" fmla="*/ 113 w 907"/>
                <a:gd name="T11" fmla="*/ 226 h 907"/>
                <a:gd name="T12" fmla="*/ 113 w 907"/>
                <a:gd name="T13" fmla="*/ 567 h 907"/>
                <a:gd name="T14" fmla="*/ 0 w 907"/>
                <a:gd name="T15" fmla="*/ 567 h 907"/>
                <a:gd name="T16" fmla="*/ 0 w 907"/>
                <a:gd name="T17" fmla="*/ 793 h 907"/>
                <a:gd name="T18" fmla="*/ 340 w 907"/>
                <a:gd name="T19" fmla="*/ 793 h 907"/>
                <a:gd name="T20" fmla="*/ 340 w 907"/>
                <a:gd name="T21" fmla="*/ 907 h 907"/>
                <a:gd name="T22" fmla="*/ 680 w 907"/>
                <a:gd name="T23" fmla="*/ 907 h 907"/>
                <a:gd name="T24" fmla="*/ 680 w 907"/>
                <a:gd name="T25" fmla="*/ 453 h 907"/>
                <a:gd name="T26" fmla="*/ 907 w 907"/>
                <a:gd name="T27" fmla="*/ 453 h 907"/>
                <a:gd name="T28" fmla="*/ 907 w 907"/>
                <a:gd name="T29" fmla="*/ 340 h 907"/>
                <a:gd name="T30" fmla="*/ 794 w 907"/>
                <a:gd name="T31" fmla="*/ 340 h 907"/>
                <a:gd name="T32" fmla="*/ 794 w 907"/>
                <a:gd name="T3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907">
                  <a:moveTo>
                    <a:pt x="794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113" y="226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680" y="907"/>
                  </a:lnTo>
                  <a:lnTo>
                    <a:pt x="680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58F83832-076F-4856-A722-8918AE758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517"/>
              <a:ext cx="1248" cy="1247"/>
            </a:xfrm>
            <a:custGeom>
              <a:avLst/>
              <a:gdLst>
                <a:gd name="T0" fmla="*/ 1134 w 1248"/>
                <a:gd name="T1" fmla="*/ 0 h 1247"/>
                <a:gd name="T2" fmla="*/ 1134 w 1248"/>
                <a:gd name="T3" fmla="*/ 340 h 1247"/>
                <a:gd name="T4" fmla="*/ 1248 w 1248"/>
                <a:gd name="T5" fmla="*/ 340 h 1247"/>
                <a:gd name="T6" fmla="*/ 1248 w 1248"/>
                <a:gd name="T7" fmla="*/ 680 h 1247"/>
                <a:gd name="T8" fmla="*/ 1134 w 1248"/>
                <a:gd name="T9" fmla="*/ 680 h 1247"/>
                <a:gd name="T10" fmla="*/ 1134 w 1248"/>
                <a:gd name="T11" fmla="*/ 567 h 1247"/>
                <a:gd name="T12" fmla="*/ 794 w 1248"/>
                <a:gd name="T13" fmla="*/ 567 h 1247"/>
                <a:gd name="T14" fmla="*/ 794 w 1248"/>
                <a:gd name="T15" fmla="*/ 793 h 1247"/>
                <a:gd name="T16" fmla="*/ 567 w 1248"/>
                <a:gd name="T17" fmla="*/ 793 h 1247"/>
                <a:gd name="T18" fmla="*/ 567 w 1248"/>
                <a:gd name="T19" fmla="*/ 1134 h 1247"/>
                <a:gd name="T20" fmla="*/ 454 w 1248"/>
                <a:gd name="T21" fmla="*/ 1134 h 1247"/>
                <a:gd name="T22" fmla="*/ 454 w 1248"/>
                <a:gd name="T23" fmla="*/ 1247 h 1247"/>
                <a:gd name="T24" fmla="*/ 341 w 1248"/>
                <a:gd name="T25" fmla="*/ 1247 h 1247"/>
                <a:gd name="T26" fmla="*/ 341 w 1248"/>
                <a:gd name="T27" fmla="*/ 1020 h 1247"/>
                <a:gd name="T28" fmla="*/ 114 w 1248"/>
                <a:gd name="T29" fmla="*/ 1020 h 1247"/>
                <a:gd name="T30" fmla="*/ 114 w 1248"/>
                <a:gd name="T31" fmla="*/ 907 h 1247"/>
                <a:gd name="T32" fmla="*/ 0 w 1248"/>
                <a:gd name="T33" fmla="*/ 907 h 1247"/>
                <a:gd name="T34" fmla="*/ 0 w 1248"/>
                <a:gd name="T35" fmla="*/ 680 h 1247"/>
                <a:gd name="T36" fmla="*/ 114 w 1248"/>
                <a:gd name="T37" fmla="*/ 680 h 1247"/>
                <a:gd name="T38" fmla="*/ 114 w 1248"/>
                <a:gd name="T39" fmla="*/ 567 h 1247"/>
                <a:gd name="T40" fmla="*/ 227 w 1248"/>
                <a:gd name="T41" fmla="*/ 567 h 1247"/>
                <a:gd name="T42" fmla="*/ 227 w 1248"/>
                <a:gd name="T43" fmla="*/ 453 h 1247"/>
                <a:gd name="T44" fmla="*/ 341 w 1248"/>
                <a:gd name="T45" fmla="*/ 453 h 1247"/>
                <a:gd name="T46" fmla="*/ 341 w 1248"/>
                <a:gd name="T47" fmla="*/ 340 h 1247"/>
                <a:gd name="T48" fmla="*/ 454 w 1248"/>
                <a:gd name="T49" fmla="*/ 340 h 1247"/>
                <a:gd name="T50" fmla="*/ 454 w 1248"/>
                <a:gd name="T51" fmla="*/ 226 h 1247"/>
                <a:gd name="T52" fmla="*/ 681 w 1248"/>
                <a:gd name="T53" fmla="*/ 226 h 1247"/>
                <a:gd name="T54" fmla="*/ 681 w 1248"/>
                <a:gd name="T55" fmla="*/ 113 h 1247"/>
                <a:gd name="T56" fmla="*/ 908 w 1248"/>
                <a:gd name="T57" fmla="*/ 113 h 1247"/>
                <a:gd name="T58" fmla="*/ 908 w 1248"/>
                <a:gd name="T59" fmla="*/ 0 h 1247"/>
                <a:gd name="T60" fmla="*/ 1134 w 1248"/>
                <a:gd name="T61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8" h="1247">
                  <a:moveTo>
                    <a:pt x="1134" y="0"/>
                  </a:moveTo>
                  <a:lnTo>
                    <a:pt x="1134" y="340"/>
                  </a:lnTo>
                  <a:lnTo>
                    <a:pt x="1248" y="340"/>
                  </a:lnTo>
                  <a:lnTo>
                    <a:pt x="1248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794" y="567"/>
                  </a:lnTo>
                  <a:lnTo>
                    <a:pt x="794" y="793"/>
                  </a:lnTo>
                  <a:lnTo>
                    <a:pt x="567" y="793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341" y="1247"/>
                  </a:lnTo>
                  <a:lnTo>
                    <a:pt x="341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681" y="226"/>
                  </a:lnTo>
                  <a:lnTo>
                    <a:pt x="68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9659E9B8-7B48-4F09-92C2-499DFF369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084"/>
              <a:ext cx="1021" cy="1814"/>
            </a:xfrm>
            <a:custGeom>
              <a:avLst/>
              <a:gdLst>
                <a:gd name="T0" fmla="*/ 114 w 1021"/>
                <a:gd name="T1" fmla="*/ 1814 h 1814"/>
                <a:gd name="T2" fmla="*/ 114 w 1021"/>
                <a:gd name="T3" fmla="*/ 1587 h 1814"/>
                <a:gd name="T4" fmla="*/ 0 w 1021"/>
                <a:gd name="T5" fmla="*/ 1587 h 1814"/>
                <a:gd name="T6" fmla="*/ 0 w 1021"/>
                <a:gd name="T7" fmla="*/ 680 h 1814"/>
                <a:gd name="T8" fmla="*/ 114 w 1021"/>
                <a:gd name="T9" fmla="*/ 680 h 1814"/>
                <a:gd name="T10" fmla="*/ 114 w 1021"/>
                <a:gd name="T11" fmla="*/ 567 h 1814"/>
                <a:gd name="T12" fmla="*/ 0 w 1021"/>
                <a:gd name="T13" fmla="*/ 567 h 1814"/>
                <a:gd name="T14" fmla="*/ 0 w 1021"/>
                <a:gd name="T15" fmla="*/ 453 h 1814"/>
                <a:gd name="T16" fmla="*/ 114 w 1021"/>
                <a:gd name="T17" fmla="*/ 453 h 1814"/>
                <a:gd name="T18" fmla="*/ 114 w 1021"/>
                <a:gd name="T19" fmla="*/ 340 h 1814"/>
                <a:gd name="T20" fmla="*/ 0 w 1021"/>
                <a:gd name="T21" fmla="*/ 340 h 1814"/>
                <a:gd name="T22" fmla="*/ 0 w 1021"/>
                <a:gd name="T23" fmla="*/ 226 h 1814"/>
                <a:gd name="T24" fmla="*/ 114 w 1021"/>
                <a:gd name="T25" fmla="*/ 226 h 1814"/>
                <a:gd name="T26" fmla="*/ 114 w 1021"/>
                <a:gd name="T27" fmla="*/ 113 h 1814"/>
                <a:gd name="T28" fmla="*/ 227 w 1021"/>
                <a:gd name="T29" fmla="*/ 113 h 1814"/>
                <a:gd name="T30" fmla="*/ 227 w 1021"/>
                <a:gd name="T31" fmla="*/ 0 h 1814"/>
                <a:gd name="T32" fmla="*/ 454 w 1021"/>
                <a:gd name="T33" fmla="*/ 0 h 1814"/>
                <a:gd name="T34" fmla="*/ 454 w 1021"/>
                <a:gd name="T35" fmla="*/ 113 h 1814"/>
                <a:gd name="T36" fmla="*/ 567 w 1021"/>
                <a:gd name="T37" fmla="*/ 113 h 1814"/>
                <a:gd name="T38" fmla="*/ 567 w 1021"/>
                <a:gd name="T39" fmla="*/ 340 h 1814"/>
                <a:gd name="T40" fmla="*/ 681 w 1021"/>
                <a:gd name="T41" fmla="*/ 340 h 1814"/>
                <a:gd name="T42" fmla="*/ 681 w 1021"/>
                <a:gd name="T43" fmla="*/ 453 h 1814"/>
                <a:gd name="T44" fmla="*/ 908 w 1021"/>
                <a:gd name="T45" fmla="*/ 453 h 1814"/>
                <a:gd name="T46" fmla="*/ 908 w 1021"/>
                <a:gd name="T47" fmla="*/ 680 h 1814"/>
                <a:gd name="T48" fmla="*/ 1021 w 1021"/>
                <a:gd name="T49" fmla="*/ 680 h 1814"/>
                <a:gd name="T50" fmla="*/ 1021 w 1021"/>
                <a:gd name="T51" fmla="*/ 907 h 1814"/>
                <a:gd name="T52" fmla="*/ 908 w 1021"/>
                <a:gd name="T53" fmla="*/ 907 h 1814"/>
                <a:gd name="T54" fmla="*/ 908 w 1021"/>
                <a:gd name="T55" fmla="*/ 1134 h 1814"/>
                <a:gd name="T56" fmla="*/ 1021 w 1021"/>
                <a:gd name="T57" fmla="*/ 1134 h 1814"/>
                <a:gd name="T58" fmla="*/ 1021 w 1021"/>
                <a:gd name="T59" fmla="*/ 1587 h 1814"/>
                <a:gd name="T60" fmla="*/ 908 w 1021"/>
                <a:gd name="T61" fmla="*/ 1587 h 1814"/>
                <a:gd name="T62" fmla="*/ 908 w 1021"/>
                <a:gd name="T63" fmla="*/ 1701 h 1814"/>
                <a:gd name="T64" fmla="*/ 567 w 1021"/>
                <a:gd name="T65" fmla="*/ 1701 h 1814"/>
                <a:gd name="T66" fmla="*/ 567 w 1021"/>
                <a:gd name="T67" fmla="*/ 1814 h 1814"/>
                <a:gd name="T68" fmla="*/ 114 w 1021"/>
                <a:gd name="T69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1814">
                  <a:moveTo>
                    <a:pt x="114" y="1814"/>
                  </a:moveTo>
                  <a:lnTo>
                    <a:pt x="114" y="1587"/>
                  </a:lnTo>
                  <a:lnTo>
                    <a:pt x="0" y="158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908" y="453"/>
                  </a:lnTo>
                  <a:lnTo>
                    <a:pt x="908" y="680"/>
                  </a:lnTo>
                  <a:lnTo>
                    <a:pt x="1021" y="680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587"/>
                  </a:lnTo>
                  <a:lnTo>
                    <a:pt x="908" y="1587"/>
                  </a:lnTo>
                  <a:lnTo>
                    <a:pt x="908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114" y="18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9B90009A-F7A5-49CB-87B5-04627AA74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76"/>
              <a:ext cx="794" cy="1021"/>
            </a:xfrm>
            <a:custGeom>
              <a:avLst/>
              <a:gdLst>
                <a:gd name="T0" fmla="*/ 114 w 794"/>
                <a:gd name="T1" fmla="*/ 908 h 1021"/>
                <a:gd name="T2" fmla="*/ 114 w 794"/>
                <a:gd name="T3" fmla="*/ 1021 h 1021"/>
                <a:gd name="T4" fmla="*/ 454 w 794"/>
                <a:gd name="T5" fmla="*/ 1021 h 1021"/>
                <a:gd name="T6" fmla="*/ 454 w 794"/>
                <a:gd name="T7" fmla="*/ 908 h 1021"/>
                <a:gd name="T8" fmla="*/ 567 w 794"/>
                <a:gd name="T9" fmla="*/ 908 h 1021"/>
                <a:gd name="T10" fmla="*/ 567 w 794"/>
                <a:gd name="T11" fmla="*/ 794 h 1021"/>
                <a:gd name="T12" fmla="*/ 681 w 794"/>
                <a:gd name="T13" fmla="*/ 794 h 1021"/>
                <a:gd name="T14" fmla="*/ 681 w 794"/>
                <a:gd name="T15" fmla="*/ 681 h 1021"/>
                <a:gd name="T16" fmla="*/ 794 w 794"/>
                <a:gd name="T17" fmla="*/ 681 h 1021"/>
                <a:gd name="T18" fmla="*/ 794 w 794"/>
                <a:gd name="T19" fmla="*/ 567 h 1021"/>
                <a:gd name="T20" fmla="*/ 681 w 794"/>
                <a:gd name="T21" fmla="*/ 567 h 1021"/>
                <a:gd name="T22" fmla="*/ 681 w 794"/>
                <a:gd name="T23" fmla="*/ 341 h 1021"/>
                <a:gd name="T24" fmla="*/ 681 w 794"/>
                <a:gd name="T25" fmla="*/ 227 h 1021"/>
                <a:gd name="T26" fmla="*/ 567 w 794"/>
                <a:gd name="T27" fmla="*/ 227 h 1021"/>
                <a:gd name="T28" fmla="*/ 567 w 794"/>
                <a:gd name="T29" fmla="*/ 114 h 1021"/>
                <a:gd name="T30" fmla="*/ 454 w 794"/>
                <a:gd name="T31" fmla="*/ 114 h 1021"/>
                <a:gd name="T32" fmla="*/ 454 w 794"/>
                <a:gd name="T33" fmla="*/ 0 h 1021"/>
                <a:gd name="T34" fmla="*/ 227 w 794"/>
                <a:gd name="T35" fmla="*/ 0 h 1021"/>
                <a:gd name="T36" fmla="*/ 227 w 794"/>
                <a:gd name="T37" fmla="*/ 114 h 1021"/>
                <a:gd name="T38" fmla="*/ 0 w 794"/>
                <a:gd name="T39" fmla="*/ 114 h 1021"/>
                <a:gd name="T40" fmla="*/ 0 w 794"/>
                <a:gd name="T41" fmla="*/ 341 h 1021"/>
                <a:gd name="T42" fmla="*/ 114 w 794"/>
                <a:gd name="T43" fmla="*/ 341 h 1021"/>
                <a:gd name="T44" fmla="*/ 114 w 794"/>
                <a:gd name="T45" fmla="*/ 454 h 1021"/>
                <a:gd name="T46" fmla="*/ 0 w 794"/>
                <a:gd name="T47" fmla="*/ 454 h 1021"/>
                <a:gd name="T48" fmla="*/ 0 w 794"/>
                <a:gd name="T49" fmla="*/ 794 h 1021"/>
                <a:gd name="T50" fmla="*/ 227 w 794"/>
                <a:gd name="T51" fmla="*/ 794 h 1021"/>
                <a:gd name="T52" fmla="*/ 227 w 794"/>
                <a:gd name="T53" fmla="*/ 908 h 1021"/>
                <a:gd name="T54" fmla="*/ 114 w 794"/>
                <a:gd name="T55" fmla="*/ 90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1021">
                  <a:moveTo>
                    <a:pt x="114" y="908"/>
                  </a:moveTo>
                  <a:lnTo>
                    <a:pt x="114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567" y="908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14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41932F58-B047-4DDC-8E12-C1D22EC90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857"/>
              <a:ext cx="1361" cy="1247"/>
            </a:xfrm>
            <a:custGeom>
              <a:avLst/>
              <a:gdLst>
                <a:gd name="T0" fmla="*/ 1247 w 1361"/>
                <a:gd name="T1" fmla="*/ 0 h 1247"/>
                <a:gd name="T2" fmla="*/ 1021 w 1361"/>
                <a:gd name="T3" fmla="*/ 0 h 1247"/>
                <a:gd name="T4" fmla="*/ 1021 w 1361"/>
                <a:gd name="T5" fmla="*/ 113 h 1247"/>
                <a:gd name="T6" fmla="*/ 907 w 1361"/>
                <a:gd name="T7" fmla="*/ 113 h 1247"/>
                <a:gd name="T8" fmla="*/ 907 w 1361"/>
                <a:gd name="T9" fmla="*/ 227 h 1247"/>
                <a:gd name="T10" fmla="*/ 794 w 1361"/>
                <a:gd name="T11" fmla="*/ 227 h 1247"/>
                <a:gd name="T12" fmla="*/ 794 w 1361"/>
                <a:gd name="T13" fmla="*/ 340 h 1247"/>
                <a:gd name="T14" fmla="*/ 454 w 1361"/>
                <a:gd name="T15" fmla="*/ 340 h 1247"/>
                <a:gd name="T16" fmla="*/ 454 w 1361"/>
                <a:gd name="T17" fmla="*/ 227 h 1247"/>
                <a:gd name="T18" fmla="*/ 340 w 1361"/>
                <a:gd name="T19" fmla="*/ 227 h 1247"/>
                <a:gd name="T20" fmla="*/ 340 w 1361"/>
                <a:gd name="T21" fmla="*/ 340 h 1247"/>
                <a:gd name="T22" fmla="*/ 113 w 1361"/>
                <a:gd name="T23" fmla="*/ 340 h 1247"/>
                <a:gd name="T24" fmla="*/ 113 w 1361"/>
                <a:gd name="T25" fmla="*/ 567 h 1247"/>
                <a:gd name="T26" fmla="*/ 0 w 1361"/>
                <a:gd name="T27" fmla="*/ 567 h 1247"/>
                <a:gd name="T28" fmla="*/ 0 w 1361"/>
                <a:gd name="T29" fmla="*/ 907 h 1247"/>
                <a:gd name="T30" fmla="*/ 113 w 1361"/>
                <a:gd name="T31" fmla="*/ 907 h 1247"/>
                <a:gd name="T32" fmla="*/ 113 w 1361"/>
                <a:gd name="T33" fmla="*/ 1020 h 1247"/>
                <a:gd name="T34" fmla="*/ 227 w 1361"/>
                <a:gd name="T35" fmla="*/ 1020 h 1247"/>
                <a:gd name="T36" fmla="*/ 227 w 1361"/>
                <a:gd name="T37" fmla="*/ 1134 h 1247"/>
                <a:gd name="T38" fmla="*/ 454 w 1361"/>
                <a:gd name="T39" fmla="*/ 1134 h 1247"/>
                <a:gd name="T40" fmla="*/ 454 w 1361"/>
                <a:gd name="T41" fmla="*/ 1247 h 1247"/>
                <a:gd name="T42" fmla="*/ 1021 w 1361"/>
                <a:gd name="T43" fmla="*/ 1247 h 1247"/>
                <a:gd name="T44" fmla="*/ 1021 w 1361"/>
                <a:gd name="T45" fmla="*/ 1134 h 1247"/>
                <a:gd name="T46" fmla="*/ 907 w 1361"/>
                <a:gd name="T47" fmla="*/ 1134 h 1247"/>
                <a:gd name="T48" fmla="*/ 907 w 1361"/>
                <a:gd name="T49" fmla="*/ 907 h 1247"/>
                <a:gd name="T50" fmla="*/ 1021 w 1361"/>
                <a:gd name="T51" fmla="*/ 907 h 1247"/>
                <a:gd name="T52" fmla="*/ 1021 w 1361"/>
                <a:gd name="T53" fmla="*/ 794 h 1247"/>
                <a:gd name="T54" fmla="*/ 1361 w 1361"/>
                <a:gd name="T55" fmla="*/ 794 h 1247"/>
                <a:gd name="T56" fmla="*/ 1361 w 1361"/>
                <a:gd name="T57" fmla="*/ 567 h 1247"/>
                <a:gd name="T58" fmla="*/ 1247 w 1361"/>
                <a:gd name="T59" fmla="*/ 567 h 1247"/>
                <a:gd name="T60" fmla="*/ 1247 w 1361"/>
                <a:gd name="T61" fmla="*/ 453 h 1247"/>
                <a:gd name="T62" fmla="*/ 1134 w 1361"/>
                <a:gd name="T63" fmla="*/ 453 h 1247"/>
                <a:gd name="T64" fmla="*/ 1134 w 1361"/>
                <a:gd name="T65" fmla="*/ 340 h 1247"/>
                <a:gd name="T66" fmla="*/ 1247 w 1361"/>
                <a:gd name="T67" fmla="*/ 340 h 1247"/>
                <a:gd name="T68" fmla="*/ 1247 w 1361"/>
                <a:gd name="T6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1" h="1247">
                  <a:moveTo>
                    <a:pt x="1247" y="0"/>
                  </a:moveTo>
                  <a:lnTo>
                    <a:pt x="1021" y="0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1021" y="1247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247" y="340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004D7C59-909C-4C58-97BB-9CFC9BE49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651"/>
              <a:ext cx="454" cy="453"/>
            </a:xfrm>
            <a:custGeom>
              <a:avLst/>
              <a:gdLst>
                <a:gd name="T0" fmla="*/ 114 w 454"/>
                <a:gd name="T1" fmla="*/ 453 h 453"/>
                <a:gd name="T2" fmla="*/ 340 w 454"/>
                <a:gd name="T3" fmla="*/ 453 h 453"/>
                <a:gd name="T4" fmla="*/ 340 w 454"/>
                <a:gd name="T5" fmla="*/ 340 h 453"/>
                <a:gd name="T6" fmla="*/ 454 w 454"/>
                <a:gd name="T7" fmla="*/ 340 h 453"/>
                <a:gd name="T8" fmla="*/ 454 w 454"/>
                <a:gd name="T9" fmla="*/ 226 h 453"/>
                <a:gd name="T10" fmla="*/ 340 w 454"/>
                <a:gd name="T11" fmla="*/ 226 h 453"/>
                <a:gd name="T12" fmla="*/ 340 w 454"/>
                <a:gd name="T13" fmla="*/ 0 h 453"/>
                <a:gd name="T14" fmla="*/ 114 w 454"/>
                <a:gd name="T15" fmla="*/ 0 h 453"/>
                <a:gd name="T16" fmla="*/ 114 w 454"/>
                <a:gd name="T17" fmla="*/ 113 h 453"/>
                <a:gd name="T18" fmla="*/ 0 w 454"/>
                <a:gd name="T19" fmla="*/ 113 h 453"/>
                <a:gd name="T20" fmla="*/ 0 w 454"/>
                <a:gd name="T21" fmla="*/ 340 h 453"/>
                <a:gd name="T22" fmla="*/ 114 w 454"/>
                <a:gd name="T23" fmla="*/ 340 h 453"/>
                <a:gd name="T24" fmla="*/ 114 w 454"/>
                <a:gd name="T2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3">
                  <a:moveTo>
                    <a:pt x="114" y="453"/>
                  </a:move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05825555-E741-4B35-9680-7D1D42316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1991"/>
              <a:ext cx="567" cy="340"/>
            </a:xfrm>
            <a:custGeom>
              <a:avLst/>
              <a:gdLst>
                <a:gd name="T0" fmla="*/ 340 w 567"/>
                <a:gd name="T1" fmla="*/ 0 h 340"/>
                <a:gd name="T2" fmla="*/ 113 w 567"/>
                <a:gd name="T3" fmla="*/ 0 h 340"/>
                <a:gd name="T4" fmla="*/ 113 w 567"/>
                <a:gd name="T5" fmla="*/ 113 h 340"/>
                <a:gd name="T6" fmla="*/ 0 w 567"/>
                <a:gd name="T7" fmla="*/ 113 h 340"/>
                <a:gd name="T8" fmla="*/ 0 w 567"/>
                <a:gd name="T9" fmla="*/ 340 h 340"/>
                <a:gd name="T10" fmla="*/ 454 w 567"/>
                <a:gd name="T11" fmla="*/ 340 h 340"/>
                <a:gd name="T12" fmla="*/ 454 w 567"/>
                <a:gd name="T13" fmla="*/ 227 h 340"/>
                <a:gd name="T14" fmla="*/ 567 w 567"/>
                <a:gd name="T15" fmla="*/ 227 h 340"/>
                <a:gd name="T16" fmla="*/ 567 w 567"/>
                <a:gd name="T17" fmla="*/ 113 h 340"/>
                <a:gd name="T18" fmla="*/ 340 w 567"/>
                <a:gd name="T19" fmla="*/ 113 h 340"/>
                <a:gd name="T20" fmla="*/ 340 w 56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0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846D1BB4-3E85-4961-8202-997A72B7C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991"/>
              <a:ext cx="2041" cy="1701"/>
            </a:xfrm>
            <a:custGeom>
              <a:avLst/>
              <a:gdLst>
                <a:gd name="T0" fmla="*/ 1928 w 2041"/>
                <a:gd name="T1" fmla="*/ 680 h 1701"/>
                <a:gd name="T2" fmla="*/ 2041 w 2041"/>
                <a:gd name="T3" fmla="*/ 680 h 1701"/>
                <a:gd name="T4" fmla="*/ 2041 w 2041"/>
                <a:gd name="T5" fmla="*/ 1020 h 1701"/>
                <a:gd name="T6" fmla="*/ 1815 w 2041"/>
                <a:gd name="T7" fmla="*/ 1020 h 1701"/>
                <a:gd name="T8" fmla="*/ 1815 w 2041"/>
                <a:gd name="T9" fmla="*/ 1134 h 1701"/>
                <a:gd name="T10" fmla="*/ 1701 w 2041"/>
                <a:gd name="T11" fmla="*/ 1134 h 1701"/>
                <a:gd name="T12" fmla="*/ 1701 w 2041"/>
                <a:gd name="T13" fmla="*/ 1361 h 1701"/>
                <a:gd name="T14" fmla="*/ 1474 w 2041"/>
                <a:gd name="T15" fmla="*/ 1361 h 1701"/>
                <a:gd name="T16" fmla="*/ 1474 w 2041"/>
                <a:gd name="T17" fmla="*/ 1474 h 1701"/>
                <a:gd name="T18" fmla="*/ 1248 w 2041"/>
                <a:gd name="T19" fmla="*/ 1474 h 1701"/>
                <a:gd name="T20" fmla="*/ 1248 w 2041"/>
                <a:gd name="T21" fmla="*/ 1361 h 1701"/>
                <a:gd name="T22" fmla="*/ 681 w 2041"/>
                <a:gd name="T23" fmla="*/ 1361 h 1701"/>
                <a:gd name="T24" fmla="*/ 681 w 2041"/>
                <a:gd name="T25" fmla="*/ 1474 h 1701"/>
                <a:gd name="T26" fmla="*/ 454 w 2041"/>
                <a:gd name="T27" fmla="*/ 1474 h 1701"/>
                <a:gd name="T28" fmla="*/ 454 w 2041"/>
                <a:gd name="T29" fmla="*/ 1587 h 1701"/>
                <a:gd name="T30" fmla="*/ 227 w 2041"/>
                <a:gd name="T31" fmla="*/ 1587 h 1701"/>
                <a:gd name="T32" fmla="*/ 227 w 2041"/>
                <a:gd name="T33" fmla="*/ 1701 h 1701"/>
                <a:gd name="T34" fmla="*/ 114 w 2041"/>
                <a:gd name="T35" fmla="*/ 1701 h 1701"/>
                <a:gd name="T36" fmla="*/ 114 w 2041"/>
                <a:gd name="T37" fmla="*/ 1587 h 1701"/>
                <a:gd name="T38" fmla="*/ 0 w 2041"/>
                <a:gd name="T39" fmla="*/ 1587 h 1701"/>
                <a:gd name="T40" fmla="*/ 0 w 2041"/>
                <a:gd name="T41" fmla="*/ 1361 h 1701"/>
                <a:gd name="T42" fmla="*/ 114 w 2041"/>
                <a:gd name="T43" fmla="*/ 1361 h 1701"/>
                <a:gd name="T44" fmla="*/ 114 w 2041"/>
                <a:gd name="T45" fmla="*/ 1247 h 1701"/>
                <a:gd name="T46" fmla="*/ 340 w 2041"/>
                <a:gd name="T47" fmla="*/ 1247 h 1701"/>
                <a:gd name="T48" fmla="*/ 340 w 2041"/>
                <a:gd name="T49" fmla="*/ 1134 h 1701"/>
                <a:gd name="T50" fmla="*/ 454 w 2041"/>
                <a:gd name="T51" fmla="*/ 1134 h 1701"/>
                <a:gd name="T52" fmla="*/ 454 w 2041"/>
                <a:gd name="T53" fmla="*/ 1020 h 1701"/>
                <a:gd name="T54" fmla="*/ 340 w 2041"/>
                <a:gd name="T55" fmla="*/ 1020 h 1701"/>
                <a:gd name="T56" fmla="*/ 340 w 2041"/>
                <a:gd name="T57" fmla="*/ 567 h 1701"/>
                <a:gd name="T58" fmla="*/ 454 w 2041"/>
                <a:gd name="T59" fmla="*/ 567 h 1701"/>
                <a:gd name="T60" fmla="*/ 454 w 2041"/>
                <a:gd name="T61" fmla="*/ 680 h 1701"/>
                <a:gd name="T62" fmla="*/ 567 w 2041"/>
                <a:gd name="T63" fmla="*/ 680 h 1701"/>
                <a:gd name="T64" fmla="*/ 567 w 2041"/>
                <a:gd name="T65" fmla="*/ 453 h 1701"/>
                <a:gd name="T66" fmla="*/ 681 w 2041"/>
                <a:gd name="T67" fmla="*/ 453 h 1701"/>
                <a:gd name="T68" fmla="*/ 681 w 2041"/>
                <a:gd name="T69" fmla="*/ 340 h 1701"/>
                <a:gd name="T70" fmla="*/ 567 w 2041"/>
                <a:gd name="T71" fmla="*/ 340 h 1701"/>
                <a:gd name="T72" fmla="*/ 567 w 2041"/>
                <a:gd name="T73" fmla="*/ 113 h 1701"/>
                <a:gd name="T74" fmla="*/ 454 w 2041"/>
                <a:gd name="T75" fmla="*/ 113 h 1701"/>
                <a:gd name="T76" fmla="*/ 454 w 2041"/>
                <a:gd name="T77" fmla="*/ 0 h 1701"/>
                <a:gd name="T78" fmla="*/ 681 w 2041"/>
                <a:gd name="T79" fmla="*/ 0 h 1701"/>
                <a:gd name="T80" fmla="*/ 681 w 2041"/>
                <a:gd name="T81" fmla="*/ 113 h 1701"/>
                <a:gd name="T82" fmla="*/ 1361 w 2041"/>
                <a:gd name="T83" fmla="*/ 113 h 1701"/>
                <a:gd name="T84" fmla="*/ 1361 w 2041"/>
                <a:gd name="T85" fmla="*/ 567 h 1701"/>
                <a:gd name="T86" fmla="*/ 1248 w 2041"/>
                <a:gd name="T87" fmla="*/ 567 h 1701"/>
                <a:gd name="T88" fmla="*/ 1248 w 2041"/>
                <a:gd name="T89" fmla="*/ 680 h 1701"/>
                <a:gd name="T90" fmla="*/ 1474 w 2041"/>
                <a:gd name="T91" fmla="*/ 680 h 1701"/>
                <a:gd name="T92" fmla="*/ 1474 w 2041"/>
                <a:gd name="T93" fmla="*/ 794 h 1701"/>
                <a:gd name="T94" fmla="*/ 1928 w 2041"/>
                <a:gd name="T95" fmla="*/ 794 h 1701"/>
                <a:gd name="T96" fmla="*/ 1928 w 2041"/>
                <a:gd name="T97" fmla="*/ 68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41" h="1701">
                  <a:moveTo>
                    <a:pt x="1928" y="680"/>
                  </a:moveTo>
                  <a:lnTo>
                    <a:pt x="2041" y="680"/>
                  </a:lnTo>
                  <a:lnTo>
                    <a:pt x="2041" y="1020"/>
                  </a:lnTo>
                  <a:lnTo>
                    <a:pt x="1815" y="1020"/>
                  </a:lnTo>
                  <a:lnTo>
                    <a:pt x="1815" y="1134"/>
                  </a:lnTo>
                  <a:lnTo>
                    <a:pt x="1701" y="1134"/>
                  </a:lnTo>
                  <a:lnTo>
                    <a:pt x="1701" y="1361"/>
                  </a:lnTo>
                  <a:lnTo>
                    <a:pt x="1474" y="1361"/>
                  </a:lnTo>
                  <a:lnTo>
                    <a:pt x="1474" y="1474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681" y="1361"/>
                  </a:lnTo>
                  <a:lnTo>
                    <a:pt x="681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227" y="1587"/>
                  </a:lnTo>
                  <a:lnTo>
                    <a:pt x="227" y="1701"/>
                  </a:lnTo>
                  <a:lnTo>
                    <a:pt x="114" y="1701"/>
                  </a:lnTo>
                  <a:lnTo>
                    <a:pt x="114" y="1587"/>
                  </a:lnTo>
                  <a:lnTo>
                    <a:pt x="0" y="1587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340" y="102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1361" y="113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680"/>
                  </a:lnTo>
                  <a:lnTo>
                    <a:pt x="1474" y="680"/>
                  </a:lnTo>
                  <a:lnTo>
                    <a:pt x="1474" y="794"/>
                  </a:lnTo>
                  <a:lnTo>
                    <a:pt x="1928" y="794"/>
                  </a:lnTo>
                  <a:lnTo>
                    <a:pt x="1928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51B7C120-3F23-46FE-94BD-AED19B296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5846"/>
              <a:ext cx="1021" cy="908"/>
            </a:xfrm>
            <a:custGeom>
              <a:avLst/>
              <a:gdLst>
                <a:gd name="T0" fmla="*/ 907 w 1021"/>
                <a:gd name="T1" fmla="*/ 114 h 908"/>
                <a:gd name="T2" fmla="*/ 340 w 1021"/>
                <a:gd name="T3" fmla="*/ 114 h 908"/>
                <a:gd name="T4" fmla="*/ 340 w 1021"/>
                <a:gd name="T5" fmla="*/ 0 h 908"/>
                <a:gd name="T6" fmla="*/ 0 w 1021"/>
                <a:gd name="T7" fmla="*/ 0 h 908"/>
                <a:gd name="T8" fmla="*/ 0 w 1021"/>
                <a:gd name="T9" fmla="*/ 567 h 908"/>
                <a:gd name="T10" fmla="*/ 227 w 1021"/>
                <a:gd name="T11" fmla="*/ 567 h 908"/>
                <a:gd name="T12" fmla="*/ 227 w 1021"/>
                <a:gd name="T13" fmla="*/ 908 h 908"/>
                <a:gd name="T14" fmla="*/ 340 w 1021"/>
                <a:gd name="T15" fmla="*/ 908 h 908"/>
                <a:gd name="T16" fmla="*/ 340 w 1021"/>
                <a:gd name="T17" fmla="*/ 794 h 908"/>
                <a:gd name="T18" fmla="*/ 794 w 1021"/>
                <a:gd name="T19" fmla="*/ 794 h 908"/>
                <a:gd name="T20" fmla="*/ 794 w 1021"/>
                <a:gd name="T21" fmla="*/ 681 h 908"/>
                <a:gd name="T22" fmla="*/ 680 w 1021"/>
                <a:gd name="T23" fmla="*/ 681 h 908"/>
                <a:gd name="T24" fmla="*/ 680 w 1021"/>
                <a:gd name="T25" fmla="*/ 567 h 908"/>
                <a:gd name="T26" fmla="*/ 794 w 1021"/>
                <a:gd name="T27" fmla="*/ 567 h 908"/>
                <a:gd name="T28" fmla="*/ 794 w 1021"/>
                <a:gd name="T29" fmla="*/ 454 h 908"/>
                <a:gd name="T30" fmla="*/ 1021 w 1021"/>
                <a:gd name="T31" fmla="*/ 454 h 908"/>
                <a:gd name="T32" fmla="*/ 1021 w 1021"/>
                <a:gd name="T33" fmla="*/ 341 h 908"/>
                <a:gd name="T34" fmla="*/ 794 w 1021"/>
                <a:gd name="T35" fmla="*/ 341 h 908"/>
                <a:gd name="T36" fmla="*/ 794 w 1021"/>
                <a:gd name="T37" fmla="*/ 227 h 908"/>
                <a:gd name="T38" fmla="*/ 907 w 1021"/>
                <a:gd name="T39" fmla="*/ 227 h 908"/>
                <a:gd name="T40" fmla="*/ 907 w 1021"/>
                <a:gd name="T4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8">
                  <a:moveTo>
                    <a:pt x="907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1021" y="454"/>
                  </a:lnTo>
                  <a:lnTo>
                    <a:pt x="1021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62A71B54-0C45-4E92-B398-54F69D6E8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5506"/>
              <a:ext cx="1247" cy="794"/>
            </a:xfrm>
            <a:custGeom>
              <a:avLst/>
              <a:gdLst>
                <a:gd name="T0" fmla="*/ 0 w 1247"/>
                <a:gd name="T1" fmla="*/ 340 h 794"/>
                <a:gd name="T2" fmla="*/ 0 w 1247"/>
                <a:gd name="T3" fmla="*/ 567 h 794"/>
                <a:gd name="T4" fmla="*/ 113 w 1247"/>
                <a:gd name="T5" fmla="*/ 567 h 794"/>
                <a:gd name="T6" fmla="*/ 113 w 1247"/>
                <a:gd name="T7" fmla="*/ 681 h 794"/>
                <a:gd name="T8" fmla="*/ 453 w 1247"/>
                <a:gd name="T9" fmla="*/ 681 h 794"/>
                <a:gd name="T10" fmla="*/ 453 w 1247"/>
                <a:gd name="T11" fmla="*/ 794 h 794"/>
                <a:gd name="T12" fmla="*/ 680 w 1247"/>
                <a:gd name="T13" fmla="*/ 794 h 794"/>
                <a:gd name="T14" fmla="*/ 680 w 1247"/>
                <a:gd name="T15" fmla="*/ 681 h 794"/>
                <a:gd name="T16" fmla="*/ 907 w 1247"/>
                <a:gd name="T17" fmla="*/ 681 h 794"/>
                <a:gd name="T18" fmla="*/ 907 w 1247"/>
                <a:gd name="T19" fmla="*/ 340 h 794"/>
                <a:gd name="T20" fmla="*/ 1247 w 1247"/>
                <a:gd name="T21" fmla="*/ 340 h 794"/>
                <a:gd name="T22" fmla="*/ 1247 w 1247"/>
                <a:gd name="T23" fmla="*/ 227 h 794"/>
                <a:gd name="T24" fmla="*/ 1134 w 1247"/>
                <a:gd name="T25" fmla="*/ 227 h 794"/>
                <a:gd name="T26" fmla="*/ 1134 w 1247"/>
                <a:gd name="T27" fmla="*/ 0 h 794"/>
                <a:gd name="T28" fmla="*/ 1020 w 1247"/>
                <a:gd name="T29" fmla="*/ 0 h 794"/>
                <a:gd name="T30" fmla="*/ 1020 w 1247"/>
                <a:gd name="T31" fmla="*/ 114 h 794"/>
                <a:gd name="T32" fmla="*/ 340 w 1247"/>
                <a:gd name="T33" fmla="*/ 114 h 794"/>
                <a:gd name="T34" fmla="*/ 340 w 1247"/>
                <a:gd name="T35" fmla="*/ 340 h 794"/>
                <a:gd name="T36" fmla="*/ 0 w 1247"/>
                <a:gd name="T37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7" h="794">
                  <a:moveTo>
                    <a:pt x="0" y="34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340"/>
                  </a:lnTo>
                  <a:lnTo>
                    <a:pt x="1247" y="340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0"/>
                  </a:lnTo>
                  <a:lnTo>
                    <a:pt x="1020" y="0"/>
                  </a:lnTo>
                  <a:lnTo>
                    <a:pt x="1020" y="114"/>
                  </a:lnTo>
                  <a:lnTo>
                    <a:pt x="340" y="114"/>
                  </a:lnTo>
                  <a:lnTo>
                    <a:pt x="340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BFBFB4DC-CA0F-4EE9-A26B-3562F950E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87"/>
              <a:ext cx="907" cy="793"/>
            </a:xfrm>
            <a:custGeom>
              <a:avLst/>
              <a:gdLst>
                <a:gd name="T0" fmla="*/ 0 w 907"/>
                <a:gd name="T1" fmla="*/ 0 h 793"/>
                <a:gd name="T2" fmla="*/ 0 w 907"/>
                <a:gd name="T3" fmla="*/ 567 h 793"/>
                <a:gd name="T4" fmla="*/ 454 w 907"/>
                <a:gd name="T5" fmla="*/ 567 h 793"/>
                <a:gd name="T6" fmla="*/ 454 w 907"/>
                <a:gd name="T7" fmla="*/ 680 h 793"/>
                <a:gd name="T8" fmla="*/ 567 w 907"/>
                <a:gd name="T9" fmla="*/ 680 h 793"/>
                <a:gd name="T10" fmla="*/ 567 w 907"/>
                <a:gd name="T11" fmla="*/ 453 h 793"/>
                <a:gd name="T12" fmla="*/ 680 w 907"/>
                <a:gd name="T13" fmla="*/ 453 h 793"/>
                <a:gd name="T14" fmla="*/ 680 w 907"/>
                <a:gd name="T15" fmla="*/ 680 h 793"/>
                <a:gd name="T16" fmla="*/ 794 w 907"/>
                <a:gd name="T17" fmla="*/ 680 h 793"/>
                <a:gd name="T18" fmla="*/ 794 w 907"/>
                <a:gd name="T19" fmla="*/ 793 h 793"/>
                <a:gd name="T20" fmla="*/ 907 w 907"/>
                <a:gd name="T21" fmla="*/ 793 h 793"/>
                <a:gd name="T22" fmla="*/ 907 w 907"/>
                <a:gd name="T23" fmla="*/ 567 h 793"/>
                <a:gd name="T24" fmla="*/ 794 w 907"/>
                <a:gd name="T25" fmla="*/ 567 h 793"/>
                <a:gd name="T26" fmla="*/ 794 w 907"/>
                <a:gd name="T27" fmla="*/ 226 h 793"/>
                <a:gd name="T28" fmla="*/ 567 w 907"/>
                <a:gd name="T29" fmla="*/ 226 h 793"/>
                <a:gd name="T30" fmla="*/ 567 w 907"/>
                <a:gd name="T31" fmla="*/ 0 h 793"/>
                <a:gd name="T32" fmla="*/ 340 w 907"/>
                <a:gd name="T33" fmla="*/ 0 h 793"/>
                <a:gd name="T34" fmla="*/ 340 w 907"/>
                <a:gd name="T35" fmla="*/ 113 h 793"/>
                <a:gd name="T36" fmla="*/ 113 w 907"/>
                <a:gd name="T37" fmla="*/ 113 h 793"/>
                <a:gd name="T38" fmla="*/ 113 w 907"/>
                <a:gd name="T39" fmla="*/ 0 h 793"/>
                <a:gd name="T40" fmla="*/ 0 w 907"/>
                <a:gd name="T4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3">
                  <a:moveTo>
                    <a:pt x="0" y="0"/>
                  </a:moveTo>
                  <a:lnTo>
                    <a:pt x="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907" y="793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1A7B04B7-352B-4345-A17D-C82BD3406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6640"/>
              <a:ext cx="567" cy="227"/>
            </a:xfrm>
            <a:custGeom>
              <a:avLst/>
              <a:gdLst>
                <a:gd name="T0" fmla="*/ 567 w 567"/>
                <a:gd name="T1" fmla="*/ 0 h 227"/>
                <a:gd name="T2" fmla="*/ 227 w 567"/>
                <a:gd name="T3" fmla="*/ 0 h 227"/>
                <a:gd name="T4" fmla="*/ 227 w 567"/>
                <a:gd name="T5" fmla="*/ 114 h 227"/>
                <a:gd name="T6" fmla="*/ 0 w 567"/>
                <a:gd name="T7" fmla="*/ 114 h 227"/>
                <a:gd name="T8" fmla="*/ 0 w 567"/>
                <a:gd name="T9" fmla="*/ 227 h 227"/>
                <a:gd name="T10" fmla="*/ 454 w 567"/>
                <a:gd name="T11" fmla="*/ 227 h 227"/>
                <a:gd name="T12" fmla="*/ 454 w 567"/>
                <a:gd name="T13" fmla="*/ 114 h 227"/>
                <a:gd name="T14" fmla="*/ 567 w 567"/>
                <a:gd name="T15" fmla="*/ 114 h 227"/>
                <a:gd name="T16" fmla="*/ 567 w 56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227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DF0D1106-0F99-4146-BB15-3D74B424B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5279"/>
              <a:ext cx="2268" cy="1475"/>
            </a:xfrm>
            <a:custGeom>
              <a:avLst/>
              <a:gdLst>
                <a:gd name="T0" fmla="*/ 2155 w 2268"/>
                <a:gd name="T1" fmla="*/ 794 h 1475"/>
                <a:gd name="T2" fmla="*/ 2155 w 2268"/>
                <a:gd name="T3" fmla="*/ 567 h 1475"/>
                <a:gd name="T4" fmla="*/ 2268 w 2268"/>
                <a:gd name="T5" fmla="*/ 567 h 1475"/>
                <a:gd name="T6" fmla="*/ 2268 w 2268"/>
                <a:gd name="T7" fmla="*/ 341 h 1475"/>
                <a:gd name="T8" fmla="*/ 2155 w 2268"/>
                <a:gd name="T9" fmla="*/ 341 h 1475"/>
                <a:gd name="T10" fmla="*/ 2155 w 2268"/>
                <a:gd name="T11" fmla="*/ 227 h 1475"/>
                <a:gd name="T12" fmla="*/ 1928 w 2268"/>
                <a:gd name="T13" fmla="*/ 227 h 1475"/>
                <a:gd name="T14" fmla="*/ 1928 w 2268"/>
                <a:gd name="T15" fmla="*/ 0 h 1475"/>
                <a:gd name="T16" fmla="*/ 1701 w 2268"/>
                <a:gd name="T17" fmla="*/ 0 h 1475"/>
                <a:gd name="T18" fmla="*/ 1701 w 2268"/>
                <a:gd name="T19" fmla="*/ 227 h 1475"/>
                <a:gd name="T20" fmla="*/ 1474 w 2268"/>
                <a:gd name="T21" fmla="*/ 227 h 1475"/>
                <a:gd name="T22" fmla="*/ 1474 w 2268"/>
                <a:gd name="T23" fmla="*/ 341 h 1475"/>
                <a:gd name="T24" fmla="*/ 1248 w 2268"/>
                <a:gd name="T25" fmla="*/ 341 h 1475"/>
                <a:gd name="T26" fmla="*/ 1248 w 2268"/>
                <a:gd name="T27" fmla="*/ 454 h 1475"/>
                <a:gd name="T28" fmla="*/ 1361 w 2268"/>
                <a:gd name="T29" fmla="*/ 454 h 1475"/>
                <a:gd name="T30" fmla="*/ 1361 w 2268"/>
                <a:gd name="T31" fmla="*/ 567 h 1475"/>
                <a:gd name="T32" fmla="*/ 1248 w 2268"/>
                <a:gd name="T33" fmla="*/ 567 h 1475"/>
                <a:gd name="T34" fmla="*/ 1248 w 2268"/>
                <a:gd name="T35" fmla="*/ 681 h 1475"/>
                <a:gd name="T36" fmla="*/ 1134 w 2268"/>
                <a:gd name="T37" fmla="*/ 681 h 1475"/>
                <a:gd name="T38" fmla="*/ 1134 w 2268"/>
                <a:gd name="T39" fmla="*/ 794 h 1475"/>
                <a:gd name="T40" fmla="*/ 567 w 2268"/>
                <a:gd name="T41" fmla="*/ 794 h 1475"/>
                <a:gd name="T42" fmla="*/ 567 w 2268"/>
                <a:gd name="T43" fmla="*/ 681 h 1475"/>
                <a:gd name="T44" fmla="*/ 0 w 2268"/>
                <a:gd name="T45" fmla="*/ 681 h 1475"/>
                <a:gd name="T46" fmla="*/ 0 w 2268"/>
                <a:gd name="T47" fmla="*/ 1134 h 1475"/>
                <a:gd name="T48" fmla="*/ 114 w 2268"/>
                <a:gd name="T49" fmla="*/ 1134 h 1475"/>
                <a:gd name="T50" fmla="*/ 114 w 2268"/>
                <a:gd name="T51" fmla="*/ 1361 h 1475"/>
                <a:gd name="T52" fmla="*/ 340 w 2268"/>
                <a:gd name="T53" fmla="*/ 1361 h 1475"/>
                <a:gd name="T54" fmla="*/ 340 w 2268"/>
                <a:gd name="T55" fmla="*/ 1248 h 1475"/>
                <a:gd name="T56" fmla="*/ 567 w 2268"/>
                <a:gd name="T57" fmla="*/ 1248 h 1475"/>
                <a:gd name="T58" fmla="*/ 567 w 2268"/>
                <a:gd name="T59" fmla="*/ 1475 h 1475"/>
                <a:gd name="T60" fmla="*/ 1134 w 2268"/>
                <a:gd name="T61" fmla="*/ 1475 h 1475"/>
                <a:gd name="T62" fmla="*/ 1134 w 2268"/>
                <a:gd name="T63" fmla="*/ 1361 h 1475"/>
                <a:gd name="T64" fmla="*/ 1588 w 2268"/>
                <a:gd name="T65" fmla="*/ 1361 h 1475"/>
                <a:gd name="T66" fmla="*/ 1588 w 2268"/>
                <a:gd name="T67" fmla="*/ 1134 h 1475"/>
                <a:gd name="T68" fmla="*/ 1701 w 2268"/>
                <a:gd name="T69" fmla="*/ 1134 h 1475"/>
                <a:gd name="T70" fmla="*/ 1815 w 2268"/>
                <a:gd name="T71" fmla="*/ 1134 h 1475"/>
                <a:gd name="T72" fmla="*/ 1815 w 2268"/>
                <a:gd name="T73" fmla="*/ 1021 h 1475"/>
                <a:gd name="T74" fmla="*/ 1928 w 2268"/>
                <a:gd name="T75" fmla="*/ 1021 h 1475"/>
                <a:gd name="T76" fmla="*/ 1928 w 2268"/>
                <a:gd name="T77" fmla="*/ 794 h 1475"/>
                <a:gd name="T78" fmla="*/ 2155 w 2268"/>
                <a:gd name="T79" fmla="*/ 794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68" h="1475">
                  <a:moveTo>
                    <a:pt x="2155" y="794"/>
                  </a:moveTo>
                  <a:lnTo>
                    <a:pt x="2155" y="567"/>
                  </a:lnTo>
                  <a:lnTo>
                    <a:pt x="2268" y="567"/>
                  </a:lnTo>
                  <a:lnTo>
                    <a:pt x="2268" y="341"/>
                  </a:lnTo>
                  <a:lnTo>
                    <a:pt x="2155" y="341"/>
                  </a:lnTo>
                  <a:lnTo>
                    <a:pt x="2155" y="227"/>
                  </a:lnTo>
                  <a:lnTo>
                    <a:pt x="1928" y="227"/>
                  </a:lnTo>
                  <a:lnTo>
                    <a:pt x="1928" y="0"/>
                  </a:lnTo>
                  <a:lnTo>
                    <a:pt x="1701" y="0"/>
                  </a:lnTo>
                  <a:lnTo>
                    <a:pt x="1701" y="227"/>
                  </a:lnTo>
                  <a:lnTo>
                    <a:pt x="1474" y="227"/>
                  </a:lnTo>
                  <a:lnTo>
                    <a:pt x="1474" y="341"/>
                  </a:lnTo>
                  <a:lnTo>
                    <a:pt x="1248" y="341"/>
                  </a:lnTo>
                  <a:lnTo>
                    <a:pt x="1248" y="454"/>
                  </a:lnTo>
                  <a:lnTo>
                    <a:pt x="1361" y="454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0" y="681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361"/>
                  </a:lnTo>
                  <a:lnTo>
                    <a:pt x="340" y="1361"/>
                  </a:lnTo>
                  <a:lnTo>
                    <a:pt x="340" y="1248"/>
                  </a:lnTo>
                  <a:lnTo>
                    <a:pt x="567" y="1248"/>
                  </a:lnTo>
                  <a:lnTo>
                    <a:pt x="567" y="1475"/>
                  </a:lnTo>
                  <a:lnTo>
                    <a:pt x="1134" y="1475"/>
                  </a:lnTo>
                  <a:lnTo>
                    <a:pt x="1134" y="1361"/>
                  </a:lnTo>
                  <a:lnTo>
                    <a:pt x="1588" y="1361"/>
                  </a:lnTo>
                  <a:lnTo>
                    <a:pt x="1588" y="1134"/>
                  </a:lnTo>
                  <a:lnTo>
                    <a:pt x="1701" y="1134"/>
                  </a:lnTo>
                  <a:lnTo>
                    <a:pt x="1815" y="1134"/>
                  </a:lnTo>
                  <a:lnTo>
                    <a:pt x="1815" y="1021"/>
                  </a:lnTo>
                  <a:lnTo>
                    <a:pt x="1928" y="1021"/>
                  </a:lnTo>
                  <a:lnTo>
                    <a:pt x="1928" y="794"/>
                  </a:lnTo>
                  <a:lnTo>
                    <a:pt x="2155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F00C2F35-E65B-4EC3-802F-44319BD94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073"/>
              <a:ext cx="2608" cy="1815"/>
            </a:xfrm>
            <a:custGeom>
              <a:avLst/>
              <a:gdLst>
                <a:gd name="T0" fmla="*/ 2495 w 2608"/>
                <a:gd name="T1" fmla="*/ 114 h 1815"/>
                <a:gd name="T2" fmla="*/ 2495 w 2608"/>
                <a:gd name="T3" fmla="*/ 681 h 1815"/>
                <a:gd name="T4" fmla="*/ 2608 w 2608"/>
                <a:gd name="T5" fmla="*/ 681 h 1815"/>
                <a:gd name="T6" fmla="*/ 2608 w 2608"/>
                <a:gd name="T7" fmla="*/ 1021 h 1815"/>
                <a:gd name="T8" fmla="*/ 2495 w 2608"/>
                <a:gd name="T9" fmla="*/ 1021 h 1815"/>
                <a:gd name="T10" fmla="*/ 2495 w 2608"/>
                <a:gd name="T11" fmla="*/ 1474 h 1815"/>
                <a:gd name="T12" fmla="*/ 2382 w 2608"/>
                <a:gd name="T13" fmla="*/ 1474 h 1815"/>
                <a:gd name="T14" fmla="*/ 2382 w 2608"/>
                <a:gd name="T15" fmla="*/ 1701 h 1815"/>
                <a:gd name="T16" fmla="*/ 2268 w 2608"/>
                <a:gd name="T17" fmla="*/ 1701 h 1815"/>
                <a:gd name="T18" fmla="*/ 2268 w 2608"/>
                <a:gd name="T19" fmla="*/ 1588 h 1815"/>
                <a:gd name="T20" fmla="*/ 2155 w 2608"/>
                <a:gd name="T21" fmla="*/ 1588 h 1815"/>
                <a:gd name="T22" fmla="*/ 2155 w 2608"/>
                <a:gd name="T23" fmla="*/ 1474 h 1815"/>
                <a:gd name="T24" fmla="*/ 1928 w 2608"/>
                <a:gd name="T25" fmla="*/ 1474 h 1815"/>
                <a:gd name="T26" fmla="*/ 1928 w 2608"/>
                <a:gd name="T27" fmla="*/ 1588 h 1815"/>
                <a:gd name="T28" fmla="*/ 1815 w 2608"/>
                <a:gd name="T29" fmla="*/ 1588 h 1815"/>
                <a:gd name="T30" fmla="*/ 1815 w 2608"/>
                <a:gd name="T31" fmla="*/ 1701 h 1815"/>
                <a:gd name="T32" fmla="*/ 1701 w 2608"/>
                <a:gd name="T33" fmla="*/ 1701 h 1815"/>
                <a:gd name="T34" fmla="*/ 1701 w 2608"/>
                <a:gd name="T35" fmla="*/ 1815 h 1815"/>
                <a:gd name="T36" fmla="*/ 1588 w 2608"/>
                <a:gd name="T37" fmla="*/ 1815 h 1815"/>
                <a:gd name="T38" fmla="*/ 1588 w 2608"/>
                <a:gd name="T39" fmla="*/ 1701 h 1815"/>
                <a:gd name="T40" fmla="*/ 1474 w 2608"/>
                <a:gd name="T41" fmla="*/ 1701 h 1815"/>
                <a:gd name="T42" fmla="*/ 1474 w 2608"/>
                <a:gd name="T43" fmla="*/ 1588 h 1815"/>
                <a:gd name="T44" fmla="*/ 1361 w 2608"/>
                <a:gd name="T45" fmla="*/ 1588 h 1815"/>
                <a:gd name="T46" fmla="*/ 1361 w 2608"/>
                <a:gd name="T47" fmla="*/ 1474 h 1815"/>
                <a:gd name="T48" fmla="*/ 1248 w 2608"/>
                <a:gd name="T49" fmla="*/ 1474 h 1815"/>
                <a:gd name="T50" fmla="*/ 1248 w 2608"/>
                <a:gd name="T51" fmla="*/ 1361 h 1815"/>
                <a:gd name="T52" fmla="*/ 1361 w 2608"/>
                <a:gd name="T53" fmla="*/ 1361 h 1815"/>
                <a:gd name="T54" fmla="*/ 1361 w 2608"/>
                <a:gd name="T55" fmla="*/ 1134 h 1815"/>
                <a:gd name="T56" fmla="*/ 907 w 2608"/>
                <a:gd name="T57" fmla="*/ 1134 h 1815"/>
                <a:gd name="T58" fmla="*/ 907 w 2608"/>
                <a:gd name="T59" fmla="*/ 1248 h 1815"/>
                <a:gd name="T60" fmla="*/ 794 w 2608"/>
                <a:gd name="T61" fmla="*/ 1248 h 1815"/>
                <a:gd name="T62" fmla="*/ 794 w 2608"/>
                <a:gd name="T63" fmla="*/ 1134 h 1815"/>
                <a:gd name="T64" fmla="*/ 681 w 2608"/>
                <a:gd name="T65" fmla="*/ 1134 h 1815"/>
                <a:gd name="T66" fmla="*/ 681 w 2608"/>
                <a:gd name="T67" fmla="*/ 1021 h 1815"/>
                <a:gd name="T68" fmla="*/ 454 w 2608"/>
                <a:gd name="T69" fmla="*/ 1021 h 1815"/>
                <a:gd name="T70" fmla="*/ 454 w 2608"/>
                <a:gd name="T71" fmla="*/ 907 h 1815"/>
                <a:gd name="T72" fmla="*/ 227 w 2608"/>
                <a:gd name="T73" fmla="*/ 907 h 1815"/>
                <a:gd name="T74" fmla="*/ 227 w 2608"/>
                <a:gd name="T75" fmla="*/ 794 h 1815"/>
                <a:gd name="T76" fmla="*/ 0 w 2608"/>
                <a:gd name="T77" fmla="*/ 794 h 1815"/>
                <a:gd name="T78" fmla="*/ 0 w 2608"/>
                <a:gd name="T79" fmla="*/ 567 h 1815"/>
                <a:gd name="T80" fmla="*/ 340 w 2608"/>
                <a:gd name="T81" fmla="*/ 567 h 1815"/>
                <a:gd name="T82" fmla="*/ 340 w 2608"/>
                <a:gd name="T83" fmla="*/ 454 h 1815"/>
                <a:gd name="T84" fmla="*/ 567 w 2608"/>
                <a:gd name="T85" fmla="*/ 454 h 1815"/>
                <a:gd name="T86" fmla="*/ 567 w 2608"/>
                <a:gd name="T87" fmla="*/ 681 h 1815"/>
                <a:gd name="T88" fmla="*/ 907 w 2608"/>
                <a:gd name="T89" fmla="*/ 681 h 1815"/>
                <a:gd name="T90" fmla="*/ 907 w 2608"/>
                <a:gd name="T91" fmla="*/ 794 h 1815"/>
                <a:gd name="T92" fmla="*/ 1361 w 2608"/>
                <a:gd name="T93" fmla="*/ 794 h 1815"/>
                <a:gd name="T94" fmla="*/ 1361 w 2608"/>
                <a:gd name="T95" fmla="*/ 681 h 1815"/>
                <a:gd name="T96" fmla="*/ 1474 w 2608"/>
                <a:gd name="T97" fmla="*/ 681 h 1815"/>
                <a:gd name="T98" fmla="*/ 1474 w 2608"/>
                <a:gd name="T99" fmla="*/ 567 h 1815"/>
                <a:gd name="T100" fmla="*/ 1588 w 2608"/>
                <a:gd name="T101" fmla="*/ 567 h 1815"/>
                <a:gd name="T102" fmla="*/ 1588 w 2608"/>
                <a:gd name="T103" fmla="*/ 340 h 1815"/>
                <a:gd name="T104" fmla="*/ 1815 w 2608"/>
                <a:gd name="T105" fmla="*/ 340 h 1815"/>
                <a:gd name="T106" fmla="*/ 1815 w 2608"/>
                <a:gd name="T107" fmla="*/ 227 h 1815"/>
                <a:gd name="T108" fmla="*/ 1928 w 2608"/>
                <a:gd name="T109" fmla="*/ 227 h 1815"/>
                <a:gd name="T110" fmla="*/ 1928 w 2608"/>
                <a:gd name="T111" fmla="*/ 0 h 1815"/>
                <a:gd name="T112" fmla="*/ 2268 w 2608"/>
                <a:gd name="T113" fmla="*/ 0 h 1815"/>
                <a:gd name="T114" fmla="*/ 2268 w 2608"/>
                <a:gd name="T115" fmla="*/ 114 h 1815"/>
                <a:gd name="T116" fmla="*/ 2382 w 2608"/>
                <a:gd name="T117" fmla="*/ 114 h 1815"/>
                <a:gd name="T118" fmla="*/ 2495 w 2608"/>
                <a:gd name="T119" fmla="*/ 11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08" h="1815">
                  <a:moveTo>
                    <a:pt x="2495" y="114"/>
                  </a:moveTo>
                  <a:lnTo>
                    <a:pt x="2495" y="681"/>
                  </a:lnTo>
                  <a:lnTo>
                    <a:pt x="2608" y="681"/>
                  </a:lnTo>
                  <a:lnTo>
                    <a:pt x="2608" y="1021"/>
                  </a:lnTo>
                  <a:lnTo>
                    <a:pt x="2495" y="1021"/>
                  </a:lnTo>
                  <a:lnTo>
                    <a:pt x="2495" y="1474"/>
                  </a:lnTo>
                  <a:lnTo>
                    <a:pt x="2382" y="1474"/>
                  </a:lnTo>
                  <a:lnTo>
                    <a:pt x="2382" y="1701"/>
                  </a:lnTo>
                  <a:lnTo>
                    <a:pt x="2268" y="1701"/>
                  </a:lnTo>
                  <a:lnTo>
                    <a:pt x="2268" y="1588"/>
                  </a:lnTo>
                  <a:lnTo>
                    <a:pt x="2155" y="1588"/>
                  </a:lnTo>
                  <a:lnTo>
                    <a:pt x="2155" y="1474"/>
                  </a:lnTo>
                  <a:lnTo>
                    <a:pt x="1928" y="1474"/>
                  </a:lnTo>
                  <a:lnTo>
                    <a:pt x="1928" y="1588"/>
                  </a:lnTo>
                  <a:lnTo>
                    <a:pt x="1815" y="1588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815"/>
                  </a:lnTo>
                  <a:lnTo>
                    <a:pt x="1588" y="1815"/>
                  </a:lnTo>
                  <a:lnTo>
                    <a:pt x="1588" y="1701"/>
                  </a:lnTo>
                  <a:lnTo>
                    <a:pt x="1474" y="1701"/>
                  </a:lnTo>
                  <a:lnTo>
                    <a:pt x="1474" y="1588"/>
                  </a:lnTo>
                  <a:lnTo>
                    <a:pt x="1361" y="1588"/>
                  </a:lnTo>
                  <a:lnTo>
                    <a:pt x="1361" y="1474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361" y="794"/>
                  </a:lnTo>
                  <a:lnTo>
                    <a:pt x="1361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815" y="340"/>
                  </a:lnTo>
                  <a:lnTo>
                    <a:pt x="1815" y="227"/>
                  </a:lnTo>
                  <a:lnTo>
                    <a:pt x="1928" y="227"/>
                  </a:lnTo>
                  <a:lnTo>
                    <a:pt x="1928" y="0"/>
                  </a:lnTo>
                  <a:lnTo>
                    <a:pt x="2268" y="0"/>
                  </a:lnTo>
                  <a:lnTo>
                    <a:pt x="2268" y="114"/>
                  </a:lnTo>
                  <a:lnTo>
                    <a:pt x="2382" y="114"/>
                  </a:lnTo>
                  <a:lnTo>
                    <a:pt x="2495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66" name="Group 38">
            <a:extLst>
              <a:ext uri="{FF2B5EF4-FFF2-40B4-BE49-F238E27FC236}">
                <a16:creationId xmlns:a16="http://schemas.microsoft.com/office/drawing/2014/main" id="{F301E096-757B-4D2B-B273-069F9C61D3E4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9688513"/>
            <a:ext cx="530225" cy="133350"/>
            <a:chOff x="1159" y="459"/>
            <a:chExt cx="334" cy="84"/>
          </a:xfrm>
        </p:grpSpPr>
        <p:sp>
          <p:nvSpPr>
            <p:cNvPr id="22567" name="WordArt 39">
              <a:extLst>
                <a:ext uri="{FF2B5EF4-FFF2-40B4-BE49-F238E27FC236}">
                  <a16:creationId xmlns:a16="http://schemas.microsoft.com/office/drawing/2014/main" id="{4473D5EA-2A82-44FE-8A6E-1535C8F2ED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  <p:sp>
          <p:nvSpPr>
            <p:cNvPr id="22568" name="WordArt 40">
              <a:extLst>
                <a:ext uri="{FF2B5EF4-FFF2-40B4-BE49-F238E27FC236}">
                  <a16:creationId xmlns:a16="http://schemas.microsoft.com/office/drawing/2014/main" id="{6E3F1CB4-9938-4C9A-8482-3C0BEEB7D1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</p:grpSp>
      <p:grpSp>
        <p:nvGrpSpPr>
          <p:cNvPr id="22569" name="Group 41">
            <a:extLst>
              <a:ext uri="{FF2B5EF4-FFF2-40B4-BE49-F238E27FC236}">
                <a16:creationId xmlns:a16="http://schemas.microsoft.com/office/drawing/2014/main" id="{C1753A4F-4D47-4094-B416-648115C0BA6E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435850"/>
            <a:ext cx="396875" cy="133350"/>
            <a:chOff x="621" y="403"/>
            <a:chExt cx="250" cy="84"/>
          </a:xfrm>
        </p:grpSpPr>
        <p:sp>
          <p:nvSpPr>
            <p:cNvPr id="22570" name="WordArt 42">
              <a:extLst>
                <a:ext uri="{FF2B5EF4-FFF2-40B4-BE49-F238E27FC236}">
                  <a16:creationId xmlns:a16="http://schemas.microsoft.com/office/drawing/2014/main" id="{DF08E4BA-39D8-4313-B7B3-F667A202AC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4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  <p:sp>
          <p:nvSpPr>
            <p:cNvPr id="22571" name="WordArt 43">
              <a:extLst>
                <a:ext uri="{FF2B5EF4-FFF2-40B4-BE49-F238E27FC236}">
                  <a16:creationId xmlns:a16="http://schemas.microsoft.com/office/drawing/2014/main" id="{424FECC9-7874-44B1-9462-1BCC211F65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4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</p:grpSp>
      <p:grpSp>
        <p:nvGrpSpPr>
          <p:cNvPr id="22572" name="Group 44">
            <a:extLst>
              <a:ext uri="{FF2B5EF4-FFF2-40B4-BE49-F238E27FC236}">
                <a16:creationId xmlns:a16="http://schemas.microsoft.com/office/drawing/2014/main" id="{C95ACECC-A255-4BA4-B41D-3538F047149C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5321300"/>
            <a:ext cx="396875" cy="133350"/>
            <a:chOff x="252" y="376"/>
            <a:chExt cx="250" cy="84"/>
          </a:xfrm>
        </p:grpSpPr>
        <p:sp>
          <p:nvSpPr>
            <p:cNvPr id="22573" name="WordArt 45">
              <a:extLst>
                <a:ext uri="{FF2B5EF4-FFF2-40B4-BE49-F238E27FC236}">
                  <a16:creationId xmlns:a16="http://schemas.microsoft.com/office/drawing/2014/main" id="{2EDA2177-B209-4F70-9207-88D3BE2717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3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  <p:sp>
          <p:nvSpPr>
            <p:cNvPr id="22574" name="WordArt 46">
              <a:extLst>
                <a:ext uri="{FF2B5EF4-FFF2-40B4-BE49-F238E27FC236}">
                  <a16:creationId xmlns:a16="http://schemas.microsoft.com/office/drawing/2014/main" id="{870197A5-62C2-4E70-82FF-1385B6BDB4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3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</p:grpSp>
      <p:grpSp>
        <p:nvGrpSpPr>
          <p:cNvPr id="22575" name="Group 47">
            <a:extLst>
              <a:ext uri="{FF2B5EF4-FFF2-40B4-BE49-F238E27FC236}">
                <a16:creationId xmlns:a16="http://schemas.microsoft.com/office/drawing/2014/main" id="{2727D3D0-4DC4-4B4F-BC2F-1F374BE8F19E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10180638"/>
            <a:ext cx="530225" cy="133350"/>
            <a:chOff x="1379" y="686"/>
            <a:chExt cx="334" cy="84"/>
          </a:xfrm>
        </p:grpSpPr>
        <p:sp>
          <p:nvSpPr>
            <p:cNvPr id="22576" name="WordArt 48">
              <a:extLst>
                <a:ext uri="{FF2B5EF4-FFF2-40B4-BE49-F238E27FC236}">
                  <a16:creationId xmlns:a16="http://schemas.microsoft.com/office/drawing/2014/main" id="{F5DCBFB7-2BB7-4C78-9014-418C189991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  <p:sp>
          <p:nvSpPr>
            <p:cNvPr id="22577" name="WordArt 49">
              <a:extLst>
                <a:ext uri="{FF2B5EF4-FFF2-40B4-BE49-F238E27FC236}">
                  <a16:creationId xmlns:a16="http://schemas.microsoft.com/office/drawing/2014/main" id="{C86D43AE-37F6-4224-AE64-4EEFE6AC57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</p:grpSp>
      <p:grpSp>
        <p:nvGrpSpPr>
          <p:cNvPr id="22578" name="Group 50">
            <a:extLst>
              <a:ext uri="{FF2B5EF4-FFF2-40B4-BE49-F238E27FC236}">
                <a16:creationId xmlns:a16="http://schemas.microsoft.com/office/drawing/2014/main" id="{36DF0B8C-329F-45C3-88B0-44C5A11765BB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470900"/>
            <a:ext cx="396875" cy="133350"/>
            <a:chOff x="621" y="547"/>
            <a:chExt cx="250" cy="84"/>
          </a:xfrm>
        </p:grpSpPr>
        <p:sp>
          <p:nvSpPr>
            <p:cNvPr id="22579" name="WordArt 51">
              <a:extLst>
                <a:ext uri="{FF2B5EF4-FFF2-40B4-BE49-F238E27FC236}">
                  <a16:creationId xmlns:a16="http://schemas.microsoft.com/office/drawing/2014/main" id="{3C212C8E-2EE6-4AFB-A3D6-32F1FD67B3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5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  <p:sp>
          <p:nvSpPr>
            <p:cNvPr id="22580" name="WordArt 52">
              <a:extLst>
                <a:ext uri="{FF2B5EF4-FFF2-40B4-BE49-F238E27FC236}">
                  <a16:creationId xmlns:a16="http://schemas.microsoft.com/office/drawing/2014/main" id="{1C6259A2-BA39-477B-8ED3-1A83438A6F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5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</p:grpSp>
      <p:grpSp>
        <p:nvGrpSpPr>
          <p:cNvPr id="22581" name="Group 53">
            <a:extLst>
              <a:ext uri="{FF2B5EF4-FFF2-40B4-BE49-F238E27FC236}">
                <a16:creationId xmlns:a16="http://schemas.microsoft.com/office/drawing/2014/main" id="{EEE32872-08D4-4A32-B6D7-569C72BEEC96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6040438"/>
            <a:ext cx="396875" cy="133350"/>
            <a:chOff x="252" y="520"/>
            <a:chExt cx="250" cy="84"/>
          </a:xfrm>
        </p:grpSpPr>
        <p:sp>
          <p:nvSpPr>
            <p:cNvPr id="22582" name="WordArt 54">
              <a:extLst>
                <a:ext uri="{FF2B5EF4-FFF2-40B4-BE49-F238E27FC236}">
                  <a16:creationId xmlns:a16="http://schemas.microsoft.com/office/drawing/2014/main" id="{DF7C1681-B7E0-41A2-B1D6-DC32ADE07D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5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  <p:sp>
          <p:nvSpPr>
            <p:cNvPr id="22583" name="WordArt 55">
              <a:extLst>
                <a:ext uri="{FF2B5EF4-FFF2-40B4-BE49-F238E27FC236}">
                  <a16:creationId xmlns:a16="http://schemas.microsoft.com/office/drawing/2014/main" id="{1520F619-9C11-4A19-9697-F7640F17DA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</p:grpSp>
      <p:grpSp>
        <p:nvGrpSpPr>
          <p:cNvPr id="22584" name="Group 56">
            <a:extLst>
              <a:ext uri="{FF2B5EF4-FFF2-40B4-BE49-F238E27FC236}">
                <a16:creationId xmlns:a16="http://schemas.microsoft.com/office/drawing/2014/main" id="{AD6C34AD-A037-4DAA-921D-D1CBEB4B5C21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3205163"/>
            <a:ext cx="530225" cy="133350"/>
            <a:chOff x="1266" y="799"/>
            <a:chExt cx="334" cy="84"/>
          </a:xfrm>
        </p:grpSpPr>
        <p:sp>
          <p:nvSpPr>
            <p:cNvPr id="22585" name="WordArt 57">
              <a:extLst>
                <a:ext uri="{FF2B5EF4-FFF2-40B4-BE49-F238E27FC236}">
                  <a16:creationId xmlns:a16="http://schemas.microsoft.com/office/drawing/2014/main" id="{F880CAC3-6324-48C3-946B-CBF407ECAD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  <p:sp>
          <p:nvSpPr>
            <p:cNvPr id="22586" name="WordArt 58">
              <a:extLst>
                <a:ext uri="{FF2B5EF4-FFF2-40B4-BE49-F238E27FC236}">
                  <a16:creationId xmlns:a16="http://schemas.microsoft.com/office/drawing/2014/main" id="{DAD4E5DB-B1AC-4D21-9242-F856EB11BB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</p:grpSp>
      <p:grpSp>
        <p:nvGrpSpPr>
          <p:cNvPr id="22587" name="Group 59">
            <a:extLst>
              <a:ext uri="{FF2B5EF4-FFF2-40B4-BE49-F238E27FC236}">
                <a16:creationId xmlns:a16="http://schemas.microsoft.com/office/drawing/2014/main" id="{C95697DC-8478-4521-A1B7-B0D04927703D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1080750"/>
            <a:ext cx="396875" cy="133350"/>
            <a:chOff x="452" y="2589"/>
            <a:chExt cx="250" cy="84"/>
          </a:xfrm>
        </p:grpSpPr>
        <p:sp>
          <p:nvSpPr>
            <p:cNvPr id="22588" name="WordArt 60">
              <a:extLst>
                <a:ext uri="{FF2B5EF4-FFF2-40B4-BE49-F238E27FC236}">
                  <a16:creationId xmlns:a16="http://schemas.microsoft.com/office/drawing/2014/main" id="{B8BFB256-B22A-4318-8EC9-FF6C257965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  <p:sp>
          <p:nvSpPr>
            <p:cNvPr id="22589" name="WordArt 61">
              <a:extLst>
                <a:ext uri="{FF2B5EF4-FFF2-40B4-BE49-F238E27FC236}">
                  <a16:creationId xmlns:a16="http://schemas.microsoft.com/office/drawing/2014/main" id="{DC305FB4-3C6E-4D97-B63F-B644BE6647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</p:grpSp>
      <p:grpSp>
        <p:nvGrpSpPr>
          <p:cNvPr id="22590" name="Group 62">
            <a:extLst>
              <a:ext uri="{FF2B5EF4-FFF2-40B4-BE49-F238E27FC236}">
                <a16:creationId xmlns:a16="http://schemas.microsoft.com/office/drawing/2014/main" id="{B53E013E-0891-4A11-931A-7913EFACFEB6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2439988"/>
            <a:ext cx="396875" cy="133350"/>
            <a:chOff x="252" y="716"/>
            <a:chExt cx="250" cy="84"/>
          </a:xfrm>
        </p:grpSpPr>
        <p:sp>
          <p:nvSpPr>
            <p:cNvPr id="22591" name="WordArt 63">
              <a:extLst>
                <a:ext uri="{FF2B5EF4-FFF2-40B4-BE49-F238E27FC236}">
                  <a16:creationId xmlns:a16="http://schemas.microsoft.com/office/drawing/2014/main" id="{1EB8EA33-DC41-423E-A2D8-8D7D576100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7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6A1EB561-EB84-4748-98F2-2ECB57C6DA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7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</p:grpSp>
      <p:grpSp>
        <p:nvGrpSpPr>
          <p:cNvPr id="22593" name="Group 65">
            <a:extLst>
              <a:ext uri="{FF2B5EF4-FFF2-40B4-BE49-F238E27FC236}">
                <a16:creationId xmlns:a16="http://schemas.microsoft.com/office/drawing/2014/main" id="{691EEBE1-3E4E-44FD-9419-87830F8A0575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7526338"/>
            <a:ext cx="530225" cy="133350"/>
            <a:chOff x="1379" y="1140"/>
            <a:chExt cx="334" cy="84"/>
          </a:xfrm>
        </p:grpSpPr>
        <p:sp>
          <p:nvSpPr>
            <p:cNvPr id="22594" name="WordArt 66">
              <a:extLst>
                <a:ext uri="{FF2B5EF4-FFF2-40B4-BE49-F238E27FC236}">
                  <a16:creationId xmlns:a16="http://schemas.microsoft.com/office/drawing/2014/main" id="{AC6BE5B4-5EC8-44FF-A279-E464E528CA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BC437ECA-BBB0-483F-B856-86665E557C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</p:grpSp>
      <p:grpSp>
        <p:nvGrpSpPr>
          <p:cNvPr id="22596" name="Group 68">
            <a:extLst>
              <a:ext uri="{FF2B5EF4-FFF2-40B4-BE49-F238E27FC236}">
                <a16:creationId xmlns:a16="http://schemas.microsoft.com/office/drawing/2014/main" id="{4F9F9126-0742-47EC-BADD-CFE87ACB8722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8470900"/>
            <a:ext cx="396875" cy="133350"/>
            <a:chOff x="452" y="2733"/>
            <a:chExt cx="250" cy="84"/>
          </a:xfrm>
        </p:grpSpPr>
        <p:sp>
          <p:nvSpPr>
            <p:cNvPr id="22597" name="WordArt 69">
              <a:extLst>
                <a:ext uri="{FF2B5EF4-FFF2-40B4-BE49-F238E27FC236}">
                  <a16:creationId xmlns:a16="http://schemas.microsoft.com/office/drawing/2014/main" id="{B5260A04-5EF5-48B9-8C6A-1BFB208C89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7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F07D47F0-4610-425A-B3FE-E28B4EAF9E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7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</p:grpSp>
      <p:grpSp>
        <p:nvGrpSpPr>
          <p:cNvPr id="22599" name="Group 71">
            <a:extLst>
              <a:ext uri="{FF2B5EF4-FFF2-40B4-BE49-F238E27FC236}">
                <a16:creationId xmlns:a16="http://schemas.microsoft.com/office/drawing/2014/main" id="{38F20F1D-C8EC-4D8D-9417-857C62645706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886700"/>
            <a:ext cx="396875" cy="133350"/>
            <a:chOff x="252" y="860"/>
            <a:chExt cx="250" cy="84"/>
          </a:xfrm>
        </p:grpSpPr>
        <p:sp>
          <p:nvSpPr>
            <p:cNvPr id="22600" name="WordArt 72">
              <a:extLst>
                <a:ext uri="{FF2B5EF4-FFF2-40B4-BE49-F238E27FC236}">
                  <a16:creationId xmlns:a16="http://schemas.microsoft.com/office/drawing/2014/main" id="{DDA0302F-80C5-4655-8C50-5C98B5863E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8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  <p:sp>
          <p:nvSpPr>
            <p:cNvPr id="22601" name="WordArt 73">
              <a:extLst>
                <a:ext uri="{FF2B5EF4-FFF2-40B4-BE49-F238E27FC236}">
                  <a16:creationId xmlns:a16="http://schemas.microsoft.com/office/drawing/2014/main" id="{34DD07A0-63A9-4867-86DB-B205AC3914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8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</p:grpSp>
      <p:grpSp>
        <p:nvGrpSpPr>
          <p:cNvPr id="22602" name="Group 74">
            <a:extLst>
              <a:ext uri="{FF2B5EF4-FFF2-40B4-BE49-F238E27FC236}">
                <a16:creationId xmlns:a16="http://schemas.microsoft.com/office/drawing/2014/main" id="{65885B2D-50D3-4381-9394-707144F0FE01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9101138"/>
            <a:ext cx="530225" cy="133350"/>
            <a:chOff x="1237" y="1392"/>
            <a:chExt cx="334" cy="84"/>
          </a:xfrm>
        </p:grpSpPr>
        <p:sp>
          <p:nvSpPr>
            <p:cNvPr id="22603" name="WordArt 75">
              <a:extLst>
                <a:ext uri="{FF2B5EF4-FFF2-40B4-BE49-F238E27FC236}">
                  <a16:creationId xmlns:a16="http://schemas.microsoft.com/office/drawing/2014/main" id="{25F9DB41-875A-4A7A-8176-A7E9DB1C32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139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  <p:sp>
          <p:nvSpPr>
            <p:cNvPr id="22604" name="WordArt 76">
              <a:extLst>
                <a:ext uri="{FF2B5EF4-FFF2-40B4-BE49-F238E27FC236}">
                  <a16:creationId xmlns:a16="http://schemas.microsoft.com/office/drawing/2014/main" id="{8BD0A568-4B9C-4CD3-B8CB-E5EF9BFF9C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139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</p:grpSp>
      <p:grpSp>
        <p:nvGrpSpPr>
          <p:cNvPr id="22605" name="Group 77">
            <a:extLst>
              <a:ext uri="{FF2B5EF4-FFF2-40B4-BE49-F238E27FC236}">
                <a16:creationId xmlns:a16="http://schemas.microsoft.com/office/drawing/2014/main" id="{41ADF2A3-AAF4-467D-B440-E4F938281360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3386138"/>
            <a:ext cx="396875" cy="133350"/>
            <a:chOff x="699" y="1336"/>
            <a:chExt cx="250" cy="84"/>
          </a:xfrm>
        </p:grpSpPr>
        <p:sp>
          <p:nvSpPr>
            <p:cNvPr id="22606" name="WordArt 78">
              <a:extLst>
                <a:ext uri="{FF2B5EF4-FFF2-40B4-BE49-F238E27FC236}">
                  <a16:creationId xmlns:a16="http://schemas.microsoft.com/office/drawing/2014/main" id="{BDA1D72B-B4F7-43AE-99DC-80FFECFB7B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  <p:sp>
          <p:nvSpPr>
            <p:cNvPr id="22607" name="WordArt 79">
              <a:extLst>
                <a:ext uri="{FF2B5EF4-FFF2-40B4-BE49-F238E27FC236}">
                  <a16:creationId xmlns:a16="http://schemas.microsoft.com/office/drawing/2014/main" id="{41CCA327-1403-4559-8530-D40C5FFE53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</p:grpSp>
      <p:grpSp>
        <p:nvGrpSpPr>
          <p:cNvPr id="22608" name="Group 80">
            <a:extLst>
              <a:ext uri="{FF2B5EF4-FFF2-40B4-BE49-F238E27FC236}">
                <a16:creationId xmlns:a16="http://schemas.microsoft.com/office/drawing/2014/main" id="{C51099DD-F4D0-4CE8-8379-29457E149D59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1630363"/>
            <a:ext cx="396875" cy="133350"/>
            <a:chOff x="330" y="1309"/>
            <a:chExt cx="250" cy="84"/>
          </a:xfrm>
        </p:grpSpPr>
        <p:sp>
          <p:nvSpPr>
            <p:cNvPr id="22609" name="WordArt 81">
              <a:extLst>
                <a:ext uri="{FF2B5EF4-FFF2-40B4-BE49-F238E27FC236}">
                  <a16:creationId xmlns:a16="http://schemas.microsoft.com/office/drawing/2014/main" id="{F765E6AA-FF75-48DB-BBD7-A1635226EA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  <p:sp>
          <p:nvSpPr>
            <p:cNvPr id="22610" name="WordArt 82">
              <a:extLst>
                <a:ext uri="{FF2B5EF4-FFF2-40B4-BE49-F238E27FC236}">
                  <a16:creationId xmlns:a16="http://schemas.microsoft.com/office/drawing/2014/main" id="{36DE77A9-E57F-4C35-8408-2166062BC0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3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</p:grpSp>
      <p:grpSp>
        <p:nvGrpSpPr>
          <p:cNvPr id="22611" name="Group 83">
            <a:extLst>
              <a:ext uri="{FF2B5EF4-FFF2-40B4-BE49-F238E27FC236}">
                <a16:creationId xmlns:a16="http://schemas.microsoft.com/office/drawing/2014/main" id="{FF0877B7-2B20-4F43-809C-0B15F490783E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3927475"/>
            <a:ext cx="530225" cy="133350"/>
            <a:chOff x="1152" y="1593"/>
            <a:chExt cx="334" cy="84"/>
          </a:xfrm>
        </p:grpSpPr>
        <p:sp>
          <p:nvSpPr>
            <p:cNvPr id="22612" name="WordArt 84">
              <a:extLst>
                <a:ext uri="{FF2B5EF4-FFF2-40B4-BE49-F238E27FC236}">
                  <a16:creationId xmlns:a16="http://schemas.microsoft.com/office/drawing/2014/main" id="{F1AF8517-A7B8-41E4-9ADC-46CD580E57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  <p:sp>
          <p:nvSpPr>
            <p:cNvPr id="22613" name="WordArt 85">
              <a:extLst>
                <a:ext uri="{FF2B5EF4-FFF2-40B4-BE49-F238E27FC236}">
                  <a16:creationId xmlns:a16="http://schemas.microsoft.com/office/drawing/2014/main" id="{BD8F3407-2021-4FD6-96EF-17620FFDE5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</p:grpSp>
      <p:grpSp>
        <p:nvGrpSpPr>
          <p:cNvPr id="22614" name="Group 86">
            <a:extLst>
              <a:ext uri="{FF2B5EF4-FFF2-40B4-BE49-F238E27FC236}">
                <a16:creationId xmlns:a16="http://schemas.microsoft.com/office/drawing/2014/main" id="{BFCA2B5F-669A-48FE-8002-2A695EB447AE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702050"/>
            <a:ext cx="396875" cy="133350"/>
            <a:chOff x="699" y="1480"/>
            <a:chExt cx="250" cy="84"/>
          </a:xfrm>
        </p:grpSpPr>
        <p:sp>
          <p:nvSpPr>
            <p:cNvPr id="22615" name="WordArt 87">
              <a:extLst>
                <a:ext uri="{FF2B5EF4-FFF2-40B4-BE49-F238E27FC236}">
                  <a16:creationId xmlns:a16="http://schemas.microsoft.com/office/drawing/2014/main" id="{D071D2F7-605C-4D86-AA0F-9C47743A78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  <p:sp>
          <p:nvSpPr>
            <p:cNvPr id="22616" name="WordArt 88">
              <a:extLst>
                <a:ext uri="{FF2B5EF4-FFF2-40B4-BE49-F238E27FC236}">
                  <a16:creationId xmlns:a16="http://schemas.microsoft.com/office/drawing/2014/main" id="{A7FC3F9B-546E-48DA-AA39-4B859048FF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</p:grpSp>
      <p:grpSp>
        <p:nvGrpSpPr>
          <p:cNvPr id="22617" name="Group 89">
            <a:extLst>
              <a:ext uri="{FF2B5EF4-FFF2-40B4-BE49-F238E27FC236}">
                <a16:creationId xmlns:a16="http://schemas.microsoft.com/office/drawing/2014/main" id="{BC396955-1228-42AB-8C86-D17BE7F31C84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9956800"/>
            <a:ext cx="396875" cy="133350"/>
            <a:chOff x="330" y="1453"/>
            <a:chExt cx="250" cy="84"/>
          </a:xfrm>
        </p:grpSpPr>
        <p:sp>
          <p:nvSpPr>
            <p:cNvPr id="22618" name="WordArt 90">
              <a:extLst>
                <a:ext uri="{FF2B5EF4-FFF2-40B4-BE49-F238E27FC236}">
                  <a16:creationId xmlns:a16="http://schemas.microsoft.com/office/drawing/2014/main" id="{790F6D93-DC3B-4BED-9617-B1E0302219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4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  <p:sp>
          <p:nvSpPr>
            <p:cNvPr id="22619" name="WordArt 91">
              <a:extLst>
                <a:ext uri="{FF2B5EF4-FFF2-40B4-BE49-F238E27FC236}">
                  <a16:creationId xmlns:a16="http://schemas.microsoft.com/office/drawing/2014/main" id="{B17AF17B-9915-4CE8-8E7D-0B3A349B61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4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</p:grpSp>
      <p:grpSp>
        <p:nvGrpSpPr>
          <p:cNvPr id="22620" name="Group 92">
            <a:extLst>
              <a:ext uri="{FF2B5EF4-FFF2-40B4-BE49-F238E27FC236}">
                <a16:creationId xmlns:a16="http://schemas.microsoft.com/office/drawing/2014/main" id="{6F686BE3-15C8-43F3-BB4D-EE85E5E475DF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5545138"/>
            <a:ext cx="396875" cy="133350"/>
            <a:chOff x="699" y="1820"/>
            <a:chExt cx="250" cy="84"/>
          </a:xfrm>
        </p:grpSpPr>
        <p:sp>
          <p:nvSpPr>
            <p:cNvPr id="22621" name="WordArt 93">
              <a:extLst>
                <a:ext uri="{FF2B5EF4-FFF2-40B4-BE49-F238E27FC236}">
                  <a16:creationId xmlns:a16="http://schemas.microsoft.com/office/drawing/2014/main" id="{1960C038-B710-434C-8730-1D5E6D3E9F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  <p:sp>
          <p:nvSpPr>
            <p:cNvPr id="22622" name="WordArt 94">
              <a:extLst>
                <a:ext uri="{FF2B5EF4-FFF2-40B4-BE49-F238E27FC236}">
                  <a16:creationId xmlns:a16="http://schemas.microsoft.com/office/drawing/2014/main" id="{02865875-F4FD-43E9-87CF-CD818DEE5E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</p:grpSp>
      <p:grpSp>
        <p:nvGrpSpPr>
          <p:cNvPr id="22623" name="Group 95">
            <a:extLst>
              <a:ext uri="{FF2B5EF4-FFF2-40B4-BE49-F238E27FC236}">
                <a16:creationId xmlns:a16="http://schemas.microsoft.com/office/drawing/2014/main" id="{39EBB66D-412F-4911-8661-76CA1BD48027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6670675"/>
            <a:ext cx="396875" cy="133350"/>
            <a:chOff x="330" y="1793"/>
            <a:chExt cx="250" cy="84"/>
          </a:xfrm>
        </p:grpSpPr>
        <p:sp>
          <p:nvSpPr>
            <p:cNvPr id="22624" name="WordArt 96">
              <a:extLst>
                <a:ext uri="{FF2B5EF4-FFF2-40B4-BE49-F238E27FC236}">
                  <a16:creationId xmlns:a16="http://schemas.microsoft.com/office/drawing/2014/main" id="{2E7385D9-EECC-4751-B2F4-0ADEEFCF8F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7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C82EE9FF-577F-4B19-83B3-31DA5C9AF8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7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</p:grpSp>
      <p:grpSp>
        <p:nvGrpSpPr>
          <p:cNvPr id="22626" name="Group 98">
            <a:extLst>
              <a:ext uri="{FF2B5EF4-FFF2-40B4-BE49-F238E27FC236}">
                <a16:creationId xmlns:a16="http://schemas.microsoft.com/office/drawing/2014/main" id="{9802EDA5-75AB-4A1D-BA1F-F38B83954DA6}"/>
              </a:ext>
            </a:extLst>
          </p:cNvPr>
          <p:cNvGrpSpPr>
            <a:grpSpLocks/>
          </p:cNvGrpSpPr>
          <p:nvPr/>
        </p:nvGrpSpPr>
        <p:grpSpPr bwMode="auto">
          <a:xfrm>
            <a:off x="3594100" y="6221413"/>
            <a:ext cx="396875" cy="133350"/>
            <a:chOff x="699" y="1964"/>
            <a:chExt cx="250" cy="84"/>
          </a:xfrm>
        </p:grpSpPr>
        <p:sp>
          <p:nvSpPr>
            <p:cNvPr id="22627" name="WordArt 99">
              <a:extLst>
                <a:ext uri="{FF2B5EF4-FFF2-40B4-BE49-F238E27FC236}">
                  <a16:creationId xmlns:a16="http://schemas.microsoft.com/office/drawing/2014/main" id="{F65114B9-9BCC-45A3-A18B-62649461F7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453716BE-94E4-4BFF-A5C5-0BC9F29D1C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</p:grpSp>
      <p:grpSp>
        <p:nvGrpSpPr>
          <p:cNvPr id="22629" name="Group 101">
            <a:extLst>
              <a:ext uri="{FF2B5EF4-FFF2-40B4-BE49-F238E27FC236}">
                <a16:creationId xmlns:a16="http://schemas.microsoft.com/office/drawing/2014/main" id="{9E9C749F-D2E8-4AEC-AAEB-5D85EB0BC0DE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4914900"/>
            <a:ext cx="396875" cy="133350"/>
            <a:chOff x="330" y="1937"/>
            <a:chExt cx="250" cy="84"/>
          </a:xfrm>
        </p:grpSpPr>
        <p:sp>
          <p:nvSpPr>
            <p:cNvPr id="22630" name="WordArt 102">
              <a:extLst>
                <a:ext uri="{FF2B5EF4-FFF2-40B4-BE49-F238E27FC236}">
                  <a16:creationId xmlns:a16="http://schemas.microsoft.com/office/drawing/2014/main" id="{9904A950-651E-45BE-BE24-4FDE1E1EB4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9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C9590E5B-407B-4E7F-BBB5-46BC7E508F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9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</p:grpSp>
      <p:grpSp>
        <p:nvGrpSpPr>
          <p:cNvPr id="22632" name="Group 104">
            <a:extLst>
              <a:ext uri="{FF2B5EF4-FFF2-40B4-BE49-F238E27FC236}">
                <a16:creationId xmlns:a16="http://schemas.microsoft.com/office/drawing/2014/main" id="{0EF85AC3-3893-48EA-A808-882CB62347A2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7526338"/>
            <a:ext cx="396875" cy="133350"/>
            <a:chOff x="699" y="2160"/>
            <a:chExt cx="250" cy="84"/>
          </a:xfrm>
        </p:grpSpPr>
        <p:sp>
          <p:nvSpPr>
            <p:cNvPr id="22633" name="WordArt 105">
              <a:extLst>
                <a:ext uri="{FF2B5EF4-FFF2-40B4-BE49-F238E27FC236}">
                  <a16:creationId xmlns:a16="http://schemas.microsoft.com/office/drawing/2014/main" id="{30CCB6F8-7D69-4FEA-9052-7508463409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  <p:sp>
          <p:nvSpPr>
            <p:cNvPr id="22634" name="WordArt 106">
              <a:extLst>
                <a:ext uri="{FF2B5EF4-FFF2-40B4-BE49-F238E27FC236}">
                  <a16:creationId xmlns:a16="http://schemas.microsoft.com/office/drawing/2014/main" id="{A13FDA04-9244-4786-872E-6E6E7A47DA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</p:grpSp>
      <p:grpSp>
        <p:nvGrpSpPr>
          <p:cNvPr id="22635" name="Group 107">
            <a:extLst>
              <a:ext uri="{FF2B5EF4-FFF2-40B4-BE49-F238E27FC236}">
                <a16:creationId xmlns:a16="http://schemas.microsoft.com/office/drawing/2014/main" id="{BE6A6B9B-B4E3-4666-9ECA-65686C407355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0675938"/>
            <a:ext cx="396875" cy="133350"/>
            <a:chOff x="330" y="2133"/>
            <a:chExt cx="250" cy="84"/>
          </a:xfrm>
        </p:grpSpPr>
        <p:sp>
          <p:nvSpPr>
            <p:cNvPr id="22636" name="WordArt 108">
              <a:extLst>
                <a:ext uri="{FF2B5EF4-FFF2-40B4-BE49-F238E27FC236}">
                  <a16:creationId xmlns:a16="http://schemas.microsoft.com/office/drawing/2014/main" id="{46141AD8-BCC7-4177-892B-CCD4BBFCB9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1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  <p:sp>
          <p:nvSpPr>
            <p:cNvPr id="22637" name="WordArt 109">
              <a:extLst>
                <a:ext uri="{FF2B5EF4-FFF2-40B4-BE49-F238E27FC236}">
                  <a16:creationId xmlns:a16="http://schemas.microsoft.com/office/drawing/2014/main" id="{25FDDFC7-5D9E-4240-B7BF-D7836EA35A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1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</p:grpSp>
      <p:grpSp>
        <p:nvGrpSpPr>
          <p:cNvPr id="22638" name="Group 110">
            <a:extLst>
              <a:ext uri="{FF2B5EF4-FFF2-40B4-BE49-F238E27FC236}">
                <a16:creationId xmlns:a16="http://schemas.microsoft.com/office/drawing/2014/main" id="{C7D75DA5-1943-4AD6-B575-B60B3EC86D40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7121525"/>
            <a:ext cx="396875" cy="133350"/>
            <a:chOff x="699" y="2304"/>
            <a:chExt cx="250" cy="84"/>
          </a:xfrm>
        </p:grpSpPr>
        <p:sp>
          <p:nvSpPr>
            <p:cNvPr id="22639" name="WordArt 111">
              <a:extLst>
                <a:ext uri="{FF2B5EF4-FFF2-40B4-BE49-F238E27FC236}">
                  <a16:creationId xmlns:a16="http://schemas.microsoft.com/office/drawing/2014/main" id="{12482D73-1755-4337-9C8A-DF02561324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  <p:sp>
          <p:nvSpPr>
            <p:cNvPr id="22640" name="WordArt 112">
              <a:extLst>
                <a:ext uri="{FF2B5EF4-FFF2-40B4-BE49-F238E27FC236}">
                  <a16:creationId xmlns:a16="http://schemas.microsoft.com/office/drawing/2014/main" id="{106AC812-0F89-4AA3-A40E-4F2D417B97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</p:grpSp>
      <p:grpSp>
        <p:nvGrpSpPr>
          <p:cNvPr id="22641" name="Group 113">
            <a:extLst>
              <a:ext uri="{FF2B5EF4-FFF2-40B4-BE49-F238E27FC236}">
                <a16:creationId xmlns:a16="http://schemas.microsoft.com/office/drawing/2014/main" id="{A7A51E0E-61B6-421E-9CC2-2A92C633BC8D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326563"/>
            <a:ext cx="396875" cy="133350"/>
            <a:chOff x="330" y="2277"/>
            <a:chExt cx="250" cy="84"/>
          </a:xfrm>
        </p:grpSpPr>
        <p:sp>
          <p:nvSpPr>
            <p:cNvPr id="22642" name="WordArt 114">
              <a:extLst>
                <a:ext uri="{FF2B5EF4-FFF2-40B4-BE49-F238E27FC236}">
                  <a16:creationId xmlns:a16="http://schemas.microsoft.com/office/drawing/2014/main" id="{5EB1FF1C-2036-4E78-9084-50E6DCB512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2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  <p:sp>
          <p:nvSpPr>
            <p:cNvPr id="22643" name="WordArt 115">
              <a:extLst>
                <a:ext uri="{FF2B5EF4-FFF2-40B4-BE49-F238E27FC236}">
                  <a16:creationId xmlns:a16="http://schemas.microsoft.com/office/drawing/2014/main" id="{FE72C2ED-C922-4C61-9B62-AD5C4A164A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2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</p:grpSp>
      <p:grpSp>
        <p:nvGrpSpPr>
          <p:cNvPr id="22644" name="Group 116">
            <a:extLst>
              <a:ext uri="{FF2B5EF4-FFF2-40B4-BE49-F238E27FC236}">
                <a16:creationId xmlns:a16="http://schemas.microsoft.com/office/drawing/2014/main" id="{0C85EFFD-875C-4EA6-9281-6B6043175B6A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3340100"/>
            <a:ext cx="396875" cy="133350"/>
            <a:chOff x="777" y="2753"/>
            <a:chExt cx="250" cy="84"/>
          </a:xfrm>
        </p:grpSpPr>
        <p:sp>
          <p:nvSpPr>
            <p:cNvPr id="22645" name="WordArt 117">
              <a:extLst>
                <a:ext uri="{FF2B5EF4-FFF2-40B4-BE49-F238E27FC236}">
                  <a16:creationId xmlns:a16="http://schemas.microsoft.com/office/drawing/2014/main" id="{2D3B8E0D-6576-4AC2-9354-6D9AE8A1E4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7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  <p:sp>
          <p:nvSpPr>
            <p:cNvPr id="22646" name="WordArt 118">
              <a:extLst>
                <a:ext uri="{FF2B5EF4-FFF2-40B4-BE49-F238E27FC236}">
                  <a16:creationId xmlns:a16="http://schemas.microsoft.com/office/drawing/2014/main" id="{19233CB3-82A2-45AA-942F-D75DBF2081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7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</p:grpSp>
      <p:grpSp>
        <p:nvGrpSpPr>
          <p:cNvPr id="22647" name="Group 119">
            <a:extLst>
              <a:ext uri="{FF2B5EF4-FFF2-40B4-BE49-F238E27FC236}">
                <a16:creationId xmlns:a16="http://schemas.microsoft.com/office/drawing/2014/main" id="{C1D90AE2-A7A5-49E3-9D02-2A8D3ED994A3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4375150"/>
            <a:ext cx="396875" cy="133350"/>
            <a:chOff x="408" y="2726"/>
            <a:chExt cx="250" cy="84"/>
          </a:xfrm>
        </p:grpSpPr>
        <p:sp>
          <p:nvSpPr>
            <p:cNvPr id="22648" name="WordArt 120">
              <a:extLst>
                <a:ext uri="{FF2B5EF4-FFF2-40B4-BE49-F238E27FC236}">
                  <a16:creationId xmlns:a16="http://schemas.microsoft.com/office/drawing/2014/main" id="{4D8D7C19-DDF8-4B83-BD15-D263C8AD3A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  <p:sp>
          <p:nvSpPr>
            <p:cNvPr id="22649" name="WordArt 121">
              <a:extLst>
                <a:ext uri="{FF2B5EF4-FFF2-40B4-BE49-F238E27FC236}">
                  <a16:creationId xmlns:a16="http://schemas.microsoft.com/office/drawing/2014/main" id="{9444AFEA-AF99-4E2F-8560-70E3D392F7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</p:grpSp>
      <p:grpSp>
        <p:nvGrpSpPr>
          <p:cNvPr id="22650" name="Group 122">
            <a:extLst>
              <a:ext uri="{FF2B5EF4-FFF2-40B4-BE49-F238E27FC236}">
                <a16:creationId xmlns:a16="http://schemas.microsoft.com/office/drawing/2014/main" id="{C427113F-9FF8-4D38-81E8-4E5BC76C2285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2890838"/>
            <a:ext cx="396875" cy="133350"/>
            <a:chOff x="777" y="2897"/>
            <a:chExt cx="250" cy="84"/>
          </a:xfrm>
        </p:grpSpPr>
        <p:sp>
          <p:nvSpPr>
            <p:cNvPr id="22651" name="WordArt 123">
              <a:extLst>
                <a:ext uri="{FF2B5EF4-FFF2-40B4-BE49-F238E27FC236}">
                  <a16:creationId xmlns:a16="http://schemas.microsoft.com/office/drawing/2014/main" id="{E7C8F0B5-D8BE-4B13-B239-C7A5D4F706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8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  <p:sp>
          <p:nvSpPr>
            <p:cNvPr id="22652" name="WordArt 124">
              <a:extLst>
                <a:ext uri="{FF2B5EF4-FFF2-40B4-BE49-F238E27FC236}">
                  <a16:creationId xmlns:a16="http://schemas.microsoft.com/office/drawing/2014/main" id="{9EDDAA47-EDE5-4090-9478-E7ECAE5B96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8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</p:grpSp>
      <p:grpSp>
        <p:nvGrpSpPr>
          <p:cNvPr id="22653" name="Group 125">
            <a:extLst>
              <a:ext uri="{FF2B5EF4-FFF2-40B4-BE49-F238E27FC236}">
                <a16:creationId xmlns:a16="http://schemas.microsoft.com/office/drawing/2014/main" id="{9CAB2237-825F-4923-B981-E754494ADB42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1179513"/>
            <a:ext cx="396875" cy="133350"/>
            <a:chOff x="408" y="2870"/>
            <a:chExt cx="250" cy="84"/>
          </a:xfrm>
        </p:grpSpPr>
        <p:sp>
          <p:nvSpPr>
            <p:cNvPr id="22654" name="WordArt 126">
              <a:extLst>
                <a:ext uri="{FF2B5EF4-FFF2-40B4-BE49-F238E27FC236}">
                  <a16:creationId xmlns:a16="http://schemas.microsoft.com/office/drawing/2014/main" id="{C3FFE972-8984-41D2-B1FA-52ACB4629C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  <p:sp>
          <p:nvSpPr>
            <p:cNvPr id="22655" name="WordArt 127">
              <a:extLst>
                <a:ext uri="{FF2B5EF4-FFF2-40B4-BE49-F238E27FC236}">
                  <a16:creationId xmlns:a16="http://schemas.microsoft.com/office/drawing/2014/main" id="{E4189D74-3029-4812-8EA9-2E887410E8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</p:grpSp>
      <p:grpSp>
        <p:nvGrpSpPr>
          <p:cNvPr id="22656" name="Group 128">
            <a:extLst>
              <a:ext uri="{FF2B5EF4-FFF2-40B4-BE49-F238E27FC236}">
                <a16:creationId xmlns:a16="http://schemas.microsoft.com/office/drawing/2014/main" id="{2C577EB3-F74F-42ED-B8B2-DB442AA4DCBB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2035175"/>
            <a:ext cx="396875" cy="133350"/>
            <a:chOff x="1152" y="2077"/>
            <a:chExt cx="250" cy="84"/>
          </a:xfrm>
        </p:grpSpPr>
        <p:sp>
          <p:nvSpPr>
            <p:cNvPr id="22657" name="WordArt 129">
              <a:extLst>
                <a:ext uri="{FF2B5EF4-FFF2-40B4-BE49-F238E27FC236}">
                  <a16:creationId xmlns:a16="http://schemas.microsoft.com/office/drawing/2014/main" id="{D395C05A-3DC4-4D25-A68C-B2A27A225D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  <p:sp>
          <p:nvSpPr>
            <p:cNvPr id="22658" name="WordArt 130">
              <a:extLst>
                <a:ext uri="{FF2B5EF4-FFF2-40B4-BE49-F238E27FC236}">
                  <a16:creationId xmlns:a16="http://schemas.microsoft.com/office/drawing/2014/main" id="{1A0F352F-D3D4-4362-ADEA-116BAA702C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</p:grpSp>
      <p:grpSp>
        <p:nvGrpSpPr>
          <p:cNvPr id="22659" name="Group 131">
            <a:extLst>
              <a:ext uri="{FF2B5EF4-FFF2-40B4-BE49-F238E27FC236}">
                <a16:creationId xmlns:a16="http://schemas.microsoft.com/office/drawing/2014/main" id="{9A61CE4D-A642-40B5-A2B9-20C3E018EEC3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90613"/>
            <a:ext cx="396875" cy="133350"/>
            <a:chOff x="1152" y="2273"/>
            <a:chExt cx="250" cy="84"/>
          </a:xfrm>
        </p:grpSpPr>
        <p:sp>
          <p:nvSpPr>
            <p:cNvPr id="22660" name="WordArt 132">
              <a:extLst>
                <a:ext uri="{FF2B5EF4-FFF2-40B4-BE49-F238E27FC236}">
                  <a16:creationId xmlns:a16="http://schemas.microsoft.com/office/drawing/2014/main" id="{3950E09F-3F65-404C-93F6-BAC4B02A90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  <p:sp>
          <p:nvSpPr>
            <p:cNvPr id="22661" name="WordArt 133">
              <a:extLst>
                <a:ext uri="{FF2B5EF4-FFF2-40B4-BE49-F238E27FC236}">
                  <a16:creationId xmlns:a16="http://schemas.microsoft.com/office/drawing/2014/main" id="{F084A98A-006F-41A3-8C14-A2626AC5E3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</p:grpSp>
      <p:grpSp>
        <p:nvGrpSpPr>
          <p:cNvPr id="22662" name="Group 134">
            <a:extLst>
              <a:ext uri="{FF2B5EF4-FFF2-40B4-BE49-F238E27FC236}">
                <a16:creationId xmlns:a16="http://schemas.microsoft.com/office/drawing/2014/main" id="{C2717BFC-6BF7-427E-9F2D-766603BA7D0E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351088"/>
            <a:ext cx="396875" cy="133350"/>
            <a:chOff x="1152" y="2417"/>
            <a:chExt cx="250" cy="84"/>
          </a:xfrm>
        </p:grpSpPr>
        <p:sp>
          <p:nvSpPr>
            <p:cNvPr id="22663" name="WordArt 135">
              <a:extLst>
                <a:ext uri="{FF2B5EF4-FFF2-40B4-BE49-F238E27FC236}">
                  <a16:creationId xmlns:a16="http://schemas.microsoft.com/office/drawing/2014/main" id="{4EBE2B23-CE35-4CFF-A6F5-C162164053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  <p:sp>
          <p:nvSpPr>
            <p:cNvPr id="22664" name="WordArt 136">
              <a:extLst>
                <a:ext uri="{FF2B5EF4-FFF2-40B4-BE49-F238E27FC236}">
                  <a16:creationId xmlns:a16="http://schemas.microsoft.com/office/drawing/2014/main" id="{EE8CA83A-13CA-49E9-B067-9CCB12F06C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>
            <a:extLst>
              <a:ext uri="{FF2B5EF4-FFF2-40B4-BE49-F238E27FC236}">
                <a16:creationId xmlns:a16="http://schemas.microsoft.com/office/drawing/2014/main" id="{70FEDF9B-7228-4DC0-BB62-5FBB5982D498}"/>
              </a:ext>
            </a:extLst>
          </p:cNvPr>
          <p:cNvGrpSpPr>
            <a:grpSpLocks/>
          </p:cNvGrpSpPr>
          <p:nvPr/>
        </p:nvGrpSpPr>
        <p:grpSpPr bwMode="auto">
          <a:xfrm>
            <a:off x="1379538" y="460375"/>
            <a:ext cx="7381875" cy="11520488"/>
            <a:chOff x="869" y="290"/>
            <a:chExt cx="4650" cy="7257"/>
          </a:xfrm>
        </p:grpSpPr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653915EA-CFAD-4B5A-AA42-99B8784A0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6640"/>
              <a:ext cx="2381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1CCEDD95-1317-4B51-BE75-48517B2C5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5960"/>
              <a:ext cx="2155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071E71BA-09E5-4006-A748-47C5817CF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6300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DD1505DE-0993-4E09-B707-884FEFDE0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6300"/>
              <a:ext cx="90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4E9219C0-E1FA-41B0-A84B-80F020F92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5620"/>
              <a:ext cx="124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4CABDC23-4F3A-408D-A018-62F05C7BE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5846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D726310C-7C37-43C9-87A3-2649D949E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939"/>
              <a:ext cx="79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D53CB8DD-FDC0-428B-847D-7291D48DC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599"/>
              <a:ext cx="90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123D322D-14CD-416C-A404-0D9606C6F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259"/>
              <a:ext cx="90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CE0D3821-2EE2-4C8D-9A02-C738DF28F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3352"/>
              <a:ext cx="2268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E5FB6D8F-E5DD-4391-B688-7E7A62037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259"/>
              <a:ext cx="1247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7B4073E2-5DA2-48CC-8AFE-5DFBA0D10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5279"/>
              <a:ext cx="681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2A562C1E-98A8-4709-AA2C-23D58EEB9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5279"/>
              <a:ext cx="1020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EAA18D98-939B-4882-A2BF-EF0CAAD6D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4372"/>
              <a:ext cx="1701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0C8B3B00-2D97-490D-B072-3A8654ADE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4032"/>
              <a:ext cx="681" cy="192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91394619-2DA2-4B71-852C-6BFE5483E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3805"/>
              <a:ext cx="136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847E76D6-F96C-4A6F-9701-8FA808B9F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805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A54832AB-9F3A-48B6-B5B5-6F61A4886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2785"/>
              <a:ext cx="567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FCF8BC39-AACC-4A43-B2B7-7167723D1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2785"/>
              <a:ext cx="453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2DD636C4-4D0D-4F1D-8A55-C824D38C9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2785"/>
              <a:ext cx="1248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D45195F1-4EA6-498D-ADBB-6B1EDCADA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1197"/>
              <a:ext cx="1021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1F201B03-147F-4291-9731-70B17CAFD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2444"/>
              <a:ext cx="2268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D500D9DF-B162-4CC5-8B36-FC5D82856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1991"/>
              <a:ext cx="45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A9E9A74E-1F98-4F28-8346-67E8D043D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1537"/>
              <a:ext cx="45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42558514-CA7D-4828-9203-B647F74CC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1084"/>
              <a:ext cx="113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3C805333-3D6B-436A-A499-5A3EBCBA8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1991"/>
              <a:ext cx="45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15389E82-5F2D-473E-901A-9575ECB30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991"/>
              <a:ext cx="113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F428D1ED-E51F-495A-B912-04AD10CFB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084"/>
              <a:ext cx="453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Rectangle 33">
              <a:extLst>
                <a:ext uri="{FF2B5EF4-FFF2-40B4-BE49-F238E27FC236}">
                  <a16:creationId xmlns:a16="http://schemas.microsoft.com/office/drawing/2014/main" id="{BF4960EB-CBC1-45C7-A16E-F02275F74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877"/>
              <a:ext cx="79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Rectangle 34">
              <a:extLst>
                <a:ext uri="{FF2B5EF4-FFF2-40B4-BE49-F238E27FC236}">
                  <a16:creationId xmlns:a16="http://schemas.microsoft.com/office/drawing/2014/main" id="{AA40A3B8-FAE9-462A-812D-77EC187CB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197"/>
              <a:ext cx="79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Rectangle 35">
              <a:extLst>
                <a:ext uri="{FF2B5EF4-FFF2-40B4-BE49-F238E27FC236}">
                  <a16:creationId xmlns:a16="http://schemas.microsoft.com/office/drawing/2014/main" id="{53F564AE-DE8C-4568-8C83-043DC6BD2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630"/>
              <a:ext cx="113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Rectangle 36">
              <a:extLst>
                <a:ext uri="{FF2B5EF4-FFF2-40B4-BE49-F238E27FC236}">
                  <a16:creationId xmlns:a16="http://schemas.microsoft.com/office/drawing/2014/main" id="{55E87518-409A-4CA2-9BB6-8728C2DC8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517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Rectangle 37">
              <a:extLst>
                <a:ext uri="{FF2B5EF4-FFF2-40B4-BE49-F238E27FC236}">
                  <a16:creationId xmlns:a16="http://schemas.microsoft.com/office/drawing/2014/main" id="{63BABB71-7826-49E9-ABB1-6849827D8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290"/>
              <a:ext cx="79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90" name="Group 38">
            <a:extLst>
              <a:ext uri="{FF2B5EF4-FFF2-40B4-BE49-F238E27FC236}">
                <a16:creationId xmlns:a16="http://schemas.microsoft.com/office/drawing/2014/main" id="{0E23F946-948D-43B2-A0F1-53EC6E762524}"/>
              </a:ext>
            </a:extLst>
          </p:cNvPr>
          <p:cNvGrpSpPr>
            <a:grpSpLocks/>
          </p:cNvGrpSpPr>
          <p:nvPr/>
        </p:nvGrpSpPr>
        <p:grpSpPr bwMode="auto">
          <a:xfrm>
            <a:off x="7324725" y="9844088"/>
            <a:ext cx="530225" cy="133350"/>
            <a:chOff x="1159" y="459"/>
            <a:chExt cx="334" cy="84"/>
          </a:xfrm>
        </p:grpSpPr>
        <p:sp>
          <p:nvSpPr>
            <p:cNvPr id="23591" name="WordArt 39">
              <a:extLst>
                <a:ext uri="{FF2B5EF4-FFF2-40B4-BE49-F238E27FC236}">
                  <a16:creationId xmlns:a16="http://schemas.microsoft.com/office/drawing/2014/main" id="{D3DA159C-F92B-4F82-82CF-89F6A1992B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  <p:sp>
          <p:nvSpPr>
            <p:cNvPr id="23592" name="WordArt 40">
              <a:extLst>
                <a:ext uri="{FF2B5EF4-FFF2-40B4-BE49-F238E27FC236}">
                  <a16:creationId xmlns:a16="http://schemas.microsoft.com/office/drawing/2014/main" id="{C3BAFE97-D581-462C-BDFC-DE7687B9A5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大船渡市</a:t>
              </a:r>
            </a:p>
          </p:txBody>
        </p:sp>
      </p:grpSp>
      <p:grpSp>
        <p:nvGrpSpPr>
          <p:cNvPr id="23593" name="Group 41">
            <a:extLst>
              <a:ext uri="{FF2B5EF4-FFF2-40B4-BE49-F238E27FC236}">
                <a16:creationId xmlns:a16="http://schemas.microsoft.com/office/drawing/2014/main" id="{F5DBC157-9185-45FC-AD6D-C1BA32AB8835}"/>
              </a:ext>
            </a:extLst>
          </p:cNvPr>
          <p:cNvGrpSpPr>
            <a:grpSpLocks/>
          </p:cNvGrpSpPr>
          <p:nvPr/>
        </p:nvGrpSpPr>
        <p:grpSpPr bwMode="auto">
          <a:xfrm>
            <a:off x="3611563" y="7593013"/>
            <a:ext cx="396875" cy="133350"/>
            <a:chOff x="621" y="403"/>
            <a:chExt cx="250" cy="84"/>
          </a:xfrm>
        </p:grpSpPr>
        <p:sp>
          <p:nvSpPr>
            <p:cNvPr id="23594" name="WordArt 42">
              <a:extLst>
                <a:ext uri="{FF2B5EF4-FFF2-40B4-BE49-F238E27FC236}">
                  <a16:creationId xmlns:a16="http://schemas.microsoft.com/office/drawing/2014/main" id="{E901D4A4-8556-4F01-BC31-5FE6BDD80F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4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  <p:sp>
          <p:nvSpPr>
            <p:cNvPr id="23595" name="WordArt 43">
              <a:extLst>
                <a:ext uri="{FF2B5EF4-FFF2-40B4-BE49-F238E27FC236}">
                  <a16:creationId xmlns:a16="http://schemas.microsoft.com/office/drawing/2014/main" id="{27628F6F-6404-4FE3-9402-B1796FFE64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4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花巻市</a:t>
              </a:r>
            </a:p>
          </p:txBody>
        </p:sp>
      </p:grpSp>
      <p:grpSp>
        <p:nvGrpSpPr>
          <p:cNvPr id="23596" name="Group 44">
            <a:extLst>
              <a:ext uri="{FF2B5EF4-FFF2-40B4-BE49-F238E27FC236}">
                <a16:creationId xmlns:a16="http://schemas.microsoft.com/office/drawing/2014/main" id="{A32422B2-AF7E-401E-B00D-2CA763E28795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5164138"/>
            <a:ext cx="396875" cy="133350"/>
            <a:chOff x="252" y="376"/>
            <a:chExt cx="250" cy="84"/>
          </a:xfrm>
        </p:grpSpPr>
        <p:sp>
          <p:nvSpPr>
            <p:cNvPr id="23597" name="WordArt 45">
              <a:extLst>
                <a:ext uri="{FF2B5EF4-FFF2-40B4-BE49-F238E27FC236}">
                  <a16:creationId xmlns:a16="http://schemas.microsoft.com/office/drawing/2014/main" id="{58BF272F-977E-41FA-90E2-1E2FF3AA8C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3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  <p:sp>
          <p:nvSpPr>
            <p:cNvPr id="23598" name="WordArt 46">
              <a:extLst>
                <a:ext uri="{FF2B5EF4-FFF2-40B4-BE49-F238E27FC236}">
                  <a16:creationId xmlns:a16="http://schemas.microsoft.com/office/drawing/2014/main" id="{5A6D3E2C-5A00-4653-862A-BBF3E52BBC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3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盛岡市</a:t>
              </a:r>
            </a:p>
          </p:txBody>
        </p:sp>
      </p:grpSp>
      <p:grpSp>
        <p:nvGrpSpPr>
          <p:cNvPr id="23599" name="Group 47">
            <a:extLst>
              <a:ext uri="{FF2B5EF4-FFF2-40B4-BE49-F238E27FC236}">
                <a16:creationId xmlns:a16="http://schemas.microsoft.com/office/drawing/2014/main" id="{EAAC02DE-F862-485D-8266-7B6C8EC20F4A}"/>
              </a:ext>
            </a:extLst>
          </p:cNvPr>
          <p:cNvGrpSpPr>
            <a:grpSpLocks/>
          </p:cNvGrpSpPr>
          <p:nvPr/>
        </p:nvGrpSpPr>
        <p:grpSpPr bwMode="auto">
          <a:xfrm>
            <a:off x="6154738" y="10474325"/>
            <a:ext cx="530225" cy="133350"/>
            <a:chOff x="1379" y="686"/>
            <a:chExt cx="334" cy="84"/>
          </a:xfrm>
        </p:grpSpPr>
        <p:sp>
          <p:nvSpPr>
            <p:cNvPr id="23600" name="WordArt 48">
              <a:extLst>
                <a:ext uri="{FF2B5EF4-FFF2-40B4-BE49-F238E27FC236}">
                  <a16:creationId xmlns:a16="http://schemas.microsoft.com/office/drawing/2014/main" id="{37B60D57-AF2B-44E8-8694-490B3A561F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  <p:sp>
          <p:nvSpPr>
            <p:cNvPr id="23601" name="WordArt 49">
              <a:extLst>
                <a:ext uri="{FF2B5EF4-FFF2-40B4-BE49-F238E27FC236}">
                  <a16:creationId xmlns:a16="http://schemas.microsoft.com/office/drawing/2014/main" id="{237FFA18-4E0E-4E9D-B8C3-5196BA3932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陸前高田市</a:t>
              </a:r>
            </a:p>
          </p:txBody>
        </p:sp>
      </p:grpSp>
      <p:grpSp>
        <p:nvGrpSpPr>
          <p:cNvPr id="23602" name="Group 50">
            <a:extLst>
              <a:ext uri="{FF2B5EF4-FFF2-40B4-BE49-F238E27FC236}">
                <a16:creationId xmlns:a16="http://schemas.microsoft.com/office/drawing/2014/main" id="{2F1E7BFF-94B0-40F1-A636-B6B841F870DA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8853488"/>
            <a:ext cx="396875" cy="133350"/>
            <a:chOff x="621" y="547"/>
            <a:chExt cx="250" cy="84"/>
          </a:xfrm>
        </p:grpSpPr>
        <p:sp>
          <p:nvSpPr>
            <p:cNvPr id="23603" name="WordArt 51">
              <a:extLst>
                <a:ext uri="{FF2B5EF4-FFF2-40B4-BE49-F238E27FC236}">
                  <a16:creationId xmlns:a16="http://schemas.microsoft.com/office/drawing/2014/main" id="{7CC1A957-94FC-4D15-BE67-6DE12D3A19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" y="5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  <p:sp>
          <p:nvSpPr>
            <p:cNvPr id="23604" name="WordArt 52">
              <a:extLst>
                <a:ext uri="{FF2B5EF4-FFF2-40B4-BE49-F238E27FC236}">
                  <a16:creationId xmlns:a16="http://schemas.microsoft.com/office/drawing/2014/main" id="{B4FEC900-433D-4583-9334-19DE3955B4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2" y="5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北上市</a:t>
              </a:r>
            </a:p>
          </p:txBody>
        </p:sp>
      </p:grpSp>
      <p:grpSp>
        <p:nvGrpSpPr>
          <p:cNvPr id="23605" name="Group 53">
            <a:extLst>
              <a:ext uri="{FF2B5EF4-FFF2-40B4-BE49-F238E27FC236}">
                <a16:creationId xmlns:a16="http://schemas.microsoft.com/office/drawing/2014/main" id="{69626143-6074-4866-8998-A44EFA4E8F05}"/>
              </a:ext>
            </a:extLst>
          </p:cNvPr>
          <p:cNvGrpSpPr>
            <a:grpSpLocks/>
          </p:cNvGrpSpPr>
          <p:nvPr/>
        </p:nvGrpSpPr>
        <p:grpSpPr bwMode="auto">
          <a:xfrm>
            <a:off x="6762750" y="5975350"/>
            <a:ext cx="396875" cy="133350"/>
            <a:chOff x="252" y="520"/>
            <a:chExt cx="250" cy="84"/>
          </a:xfrm>
        </p:grpSpPr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8257AE6E-ADB9-4D29-B8AF-5AD3D35536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5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  <p:sp>
          <p:nvSpPr>
            <p:cNvPr id="23607" name="WordArt 55">
              <a:extLst>
                <a:ext uri="{FF2B5EF4-FFF2-40B4-BE49-F238E27FC236}">
                  <a16:creationId xmlns:a16="http://schemas.microsoft.com/office/drawing/2014/main" id="{03D11701-4EB9-4FDD-926B-0F8D11A79D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宮古市</a:t>
              </a:r>
            </a:p>
          </p:txBody>
        </p:sp>
      </p:grpSp>
      <p:grpSp>
        <p:nvGrpSpPr>
          <p:cNvPr id="23608" name="Group 56">
            <a:extLst>
              <a:ext uri="{FF2B5EF4-FFF2-40B4-BE49-F238E27FC236}">
                <a16:creationId xmlns:a16="http://schemas.microsoft.com/office/drawing/2014/main" id="{640BEE15-F79B-4906-A42E-0458500B09FF}"/>
              </a:ext>
            </a:extLst>
          </p:cNvPr>
          <p:cNvGrpSpPr>
            <a:grpSpLocks/>
          </p:cNvGrpSpPr>
          <p:nvPr/>
        </p:nvGrpSpPr>
        <p:grpSpPr bwMode="auto">
          <a:xfrm>
            <a:off x="2824163" y="3094038"/>
            <a:ext cx="530225" cy="133350"/>
            <a:chOff x="1266" y="799"/>
            <a:chExt cx="334" cy="84"/>
          </a:xfrm>
        </p:grpSpPr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97E513CE-A00B-4BBB-A37C-A86DDDD8A7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  <p:sp>
          <p:nvSpPr>
            <p:cNvPr id="23610" name="WordArt 58">
              <a:extLst>
                <a:ext uri="{FF2B5EF4-FFF2-40B4-BE49-F238E27FC236}">
                  <a16:creationId xmlns:a16="http://schemas.microsoft.com/office/drawing/2014/main" id="{6EEEBFB9-9B54-4D5E-B41A-03C306D8DF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八幡平市</a:t>
              </a:r>
            </a:p>
          </p:txBody>
        </p:sp>
      </p:grpSp>
      <p:grpSp>
        <p:nvGrpSpPr>
          <p:cNvPr id="23611" name="Group 59">
            <a:extLst>
              <a:ext uri="{FF2B5EF4-FFF2-40B4-BE49-F238E27FC236}">
                <a16:creationId xmlns:a16="http://schemas.microsoft.com/office/drawing/2014/main" id="{EAC9A2F3-E274-4078-8088-BEF7420C67CF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11193463"/>
            <a:ext cx="396875" cy="133350"/>
            <a:chOff x="452" y="2589"/>
            <a:chExt cx="250" cy="84"/>
          </a:xfrm>
        </p:grpSpPr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92881E9F-20B2-4DD8-B044-81FACC9EB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  <p:sp>
          <p:nvSpPr>
            <p:cNvPr id="23613" name="WordArt 61">
              <a:extLst>
                <a:ext uri="{FF2B5EF4-FFF2-40B4-BE49-F238E27FC236}">
                  <a16:creationId xmlns:a16="http://schemas.microsoft.com/office/drawing/2014/main" id="{07FAADBB-6AF2-4D74-A6C2-00BBFDCC27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一関市</a:t>
              </a:r>
            </a:p>
          </p:txBody>
        </p:sp>
      </p:grpSp>
      <p:grpSp>
        <p:nvGrpSpPr>
          <p:cNvPr id="23614" name="Group 62">
            <a:extLst>
              <a:ext uri="{FF2B5EF4-FFF2-40B4-BE49-F238E27FC236}">
                <a16:creationId xmlns:a16="http://schemas.microsoft.com/office/drawing/2014/main" id="{BDFE06E7-39AD-4AD9-92A0-15477AB24C7A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2374900"/>
            <a:ext cx="396875" cy="133350"/>
            <a:chOff x="252" y="716"/>
            <a:chExt cx="250" cy="84"/>
          </a:xfrm>
        </p:grpSpPr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03CC8260-8FE9-4EB1-85AF-F1E2937EF9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7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  <p:sp>
          <p:nvSpPr>
            <p:cNvPr id="23616" name="WordArt 64">
              <a:extLst>
                <a:ext uri="{FF2B5EF4-FFF2-40B4-BE49-F238E27FC236}">
                  <a16:creationId xmlns:a16="http://schemas.microsoft.com/office/drawing/2014/main" id="{587CB779-B0CA-47AC-9CF8-49A9CCF6E7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7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久慈市</a:t>
              </a:r>
            </a:p>
          </p:txBody>
        </p:sp>
      </p:grpSp>
      <p:grpSp>
        <p:nvGrpSpPr>
          <p:cNvPr id="23617" name="Group 65">
            <a:extLst>
              <a:ext uri="{FF2B5EF4-FFF2-40B4-BE49-F238E27FC236}">
                <a16:creationId xmlns:a16="http://schemas.microsoft.com/office/drawing/2014/main" id="{284A0FC9-7420-4757-B843-4366CFE3BCB2}"/>
              </a:ext>
            </a:extLst>
          </p:cNvPr>
          <p:cNvGrpSpPr>
            <a:grpSpLocks/>
          </p:cNvGrpSpPr>
          <p:nvPr/>
        </p:nvGrpSpPr>
        <p:grpSpPr bwMode="auto">
          <a:xfrm>
            <a:off x="1654175" y="7864475"/>
            <a:ext cx="530225" cy="133350"/>
            <a:chOff x="1379" y="1140"/>
            <a:chExt cx="334" cy="84"/>
          </a:xfrm>
        </p:grpSpPr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211977A1-69FD-4A95-B9C9-AB461F1CE5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  <p:sp>
          <p:nvSpPr>
            <p:cNvPr id="23619" name="WordArt 67">
              <a:extLst>
                <a:ext uri="{FF2B5EF4-FFF2-40B4-BE49-F238E27FC236}">
                  <a16:creationId xmlns:a16="http://schemas.microsoft.com/office/drawing/2014/main" id="{87E8F84F-0A21-429E-9EAC-81E7F29F42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西和賀町</a:t>
              </a:r>
            </a:p>
          </p:txBody>
        </p:sp>
      </p:grpSp>
      <p:grpSp>
        <p:nvGrpSpPr>
          <p:cNvPr id="23620" name="Group 68">
            <a:extLst>
              <a:ext uri="{FF2B5EF4-FFF2-40B4-BE49-F238E27FC236}">
                <a16:creationId xmlns:a16="http://schemas.microsoft.com/office/drawing/2014/main" id="{AC359405-7C5D-48C2-81ED-F29EBAA7C68F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8493125"/>
            <a:ext cx="396875" cy="133350"/>
            <a:chOff x="452" y="2733"/>
            <a:chExt cx="250" cy="84"/>
          </a:xfrm>
        </p:grpSpPr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461FC646-F52E-47D2-8A96-AFF262EA76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2" y="27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  <p:sp>
          <p:nvSpPr>
            <p:cNvPr id="23622" name="WordArt 70">
              <a:extLst>
                <a:ext uri="{FF2B5EF4-FFF2-40B4-BE49-F238E27FC236}">
                  <a16:creationId xmlns:a16="http://schemas.microsoft.com/office/drawing/2014/main" id="{2071D050-4F22-4986-8E00-D4C75DF007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7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釜石市</a:t>
              </a:r>
            </a:p>
          </p:txBody>
        </p:sp>
      </p:grpSp>
      <p:grpSp>
        <p:nvGrpSpPr>
          <p:cNvPr id="23623" name="Group 71">
            <a:extLst>
              <a:ext uri="{FF2B5EF4-FFF2-40B4-BE49-F238E27FC236}">
                <a16:creationId xmlns:a16="http://schemas.microsoft.com/office/drawing/2014/main" id="{94485907-ED24-402F-BBF8-33A807774D80}"/>
              </a:ext>
            </a:extLst>
          </p:cNvPr>
          <p:cNvGrpSpPr>
            <a:grpSpLocks/>
          </p:cNvGrpSpPr>
          <p:nvPr/>
        </p:nvGrpSpPr>
        <p:grpSpPr bwMode="auto">
          <a:xfrm>
            <a:off x="5951538" y="7775575"/>
            <a:ext cx="396875" cy="133350"/>
            <a:chOff x="252" y="860"/>
            <a:chExt cx="250" cy="84"/>
          </a:xfrm>
        </p:grpSpPr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EBA3CA66-1BDB-49C9-A54C-912F496254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2" y="8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  <p:sp>
          <p:nvSpPr>
            <p:cNvPr id="23625" name="WordArt 73">
              <a:extLst>
                <a:ext uri="{FF2B5EF4-FFF2-40B4-BE49-F238E27FC236}">
                  <a16:creationId xmlns:a16="http://schemas.microsoft.com/office/drawing/2014/main" id="{8541D62D-702D-47FD-A3DB-9EA225D604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8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遠野市</a:t>
              </a:r>
            </a:p>
          </p:txBody>
        </p:sp>
      </p:grpSp>
      <p:grpSp>
        <p:nvGrpSpPr>
          <p:cNvPr id="23626" name="Group 74">
            <a:extLst>
              <a:ext uri="{FF2B5EF4-FFF2-40B4-BE49-F238E27FC236}">
                <a16:creationId xmlns:a16="http://schemas.microsoft.com/office/drawing/2014/main" id="{2627F88D-16CD-427A-8D6B-AB5527F88971}"/>
              </a:ext>
            </a:extLst>
          </p:cNvPr>
          <p:cNvGrpSpPr>
            <a:grpSpLocks/>
          </p:cNvGrpSpPr>
          <p:nvPr/>
        </p:nvGrpSpPr>
        <p:grpSpPr bwMode="auto">
          <a:xfrm>
            <a:off x="4354513" y="8853488"/>
            <a:ext cx="530225" cy="133350"/>
            <a:chOff x="1237" y="1392"/>
            <a:chExt cx="334" cy="84"/>
          </a:xfrm>
        </p:grpSpPr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B14960F4-F379-4165-B6E3-606FA54816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139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  <p:sp>
          <p:nvSpPr>
            <p:cNvPr id="23628" name="WordArt 76">
              <a:extLst>
                <a:ext uri="{FF2B5EF4-FFF2-40B4-BE49-F238E27FC236}">
                  <a16:creationId xmlns:a16="http://schemas.microsoft.com/office/drawing/2014/main" id="{E3081E41-0A07-45C0-A0CA-E0AE054240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139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金ヶ崎町</a:t>
              </a:r>
            </a:p>
          </p:txBody>
        </p:sp>
      </p:grpSp>
      <p:grpSp>
        <p:nvGrpSpPr>
          <p:cNvPr id="23629" name="Group 77">
            <a:extLst>
              <a:ext uri="{FF2B5EF4-FFF2-40B4-BE49-F238E27FC236}">
                <a16:creationId xmlns:a16="http://schemas.microsoft.com/office/drawing/2014/main" id="{8681FD09-D023-4045-8BD7-A170BBE1CD89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3452813"/>
            <a:ext cx="396875" cy="133350"/>
            <a:chOff x="699" y="1336"/>
            <a:chExt cx="250" cy="84"/>
          </a:xfrm>
        </p:grpSpPr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7458052E-4F58-4D20-916C-00C7CEDD3E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  <p:sp>
          <p:nvSpPr>
            <p:cNvPr id="23631" name="WordArt 79">
              <a:extLst>
                <a:ext uri="{FF2B5EF4-FFF2-40B4-BE49-F238E27FC236}">
                  <a16:creationId xmlns:a16="http://schemas.microsoft.com/office/drawing/2014/main" id="{3A115769-16F2-48FA-A1CE-40D2235DF5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葛巻町</a:t>
              </a:r>
            </a:p>
          </p:txBody>
        </p:sp>
      </p:grpSp>
      <p:grpSp>
        <p:nvGrpSpPr>
          <p:cNvPr id="23632" name="Group 80">
            <a:extLst>
              <a:ext uri="{FF2B5EF4-FFF2-40B4-BE49-F238E27FC236}">
                <a16:creationId xmlns:a16="http://schemas.microsoft.com/office/drawing/2014/main" id="{06CD78B0-9AA2-47CB-8E33-0CD68913A30B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1384300"/>
            <a:ext cx="396875" cy="133350"/>
            <a:chOff x="330" y="1309"/>
            <a:chExt cx="250" cy="84"/>
          </a:xfrm>
        </p:grpSpPr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8DCF5D0B-F0AA-46CF-9000-A8A3969C1D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  <p:sp>
          <p:nvSpPr>
            <p:cNvPr id="23634" name="WordArt 82">
              <a:extLst>
                <a:ext uri="{FF2B5EF4-FFF2-40B4-BE49-F238E27FC236}">
                  <a16:creationId xmlns:a16="http://schemas.microsoft.com/office/drawing/2014/main" id="{81A73BB0-09AC-48FD-B112-809C644219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3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二戸市</a:t>
              </a:r>
            </a:p>
          </p:txBody>
        </p:sp>
      </p:grpSp>
      <p:grpSp>
        <p:nvGrpSpPr>
          <p:cNvPr id="23635" name="Group 83">
            <a:extLst>
              <a:ext uri="{FF2B5EF4-FFF2-40B4-BE49-F238E27FC236}">
                <a16:creationId xmlns:a16="http://schemas.microsoft.com/office/drawing/2014/main" id="{C8FACEDE-E85D-4B3B-8E57-2F9220A5D2B0}"/>
              </a:ext>
            </a:extLst>
          </p:cNvPr>
          <p:cNvGrpSpPr>
            <a:grpSpLocks/>
          </p:cNvGrpSpPr>
          <p:nvPr/>
        </p:nvGrpSpPr>
        <p:grpSpPr bwMode="auto">
          <a:xfrm>
            <a:off x="7056438" y="3454400"/>
            <a:ext cx="530225" cy="133350"/>
            <a:chOff x="1152" y="1593"/>
            <a:chExt cx="334" cy="84"/>
          </a:xfrm>
        </p:grpSpPr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0E88FA82-40C5-428B-BD27-3334D6CF7C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  <p:sp>
          <p:nvSpPr>
            <p:cNvPr id="23637" name="WordArt 85">
              <a:extLst>
                <a:ext uri="{FF2B5EF4-FFF2-40B4-BE49-F238E27FC236}">
                  <a16:creationId xmlns:a16="http://schemas.microsoft.com/office/drawing/2014/main" id="{3B6E9506-86FE-49C0-9ABC-B760939F24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田野畑村</a:t>
              </a:r>
            </a:p>
          </p:txBody>
        </p:sp>
      </p:grpSp>
      <p:grpSp>
        <p:nvGrpSpPr>
          <p:cNvPr id="23638" name="Group 86">
            <a:extLst>
              <a:ext uri="{FF2B5EF4-FFF2-40B4-BE49-F238E27FC236}">
                <a16:creationId xmlns:a16="http://schemas.microsoft.com/office/drawing/2014/main" id="{5750E410-C09D-4FD1-A3BC-C6008FC01AAE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3633788"/>
            <a:ext cx="396875" cy="133350"/>
            <a:chOff x="699" y="1480"/>
            <a:chExt cx="250" cy="84"/>
          </a:xfrm>
        </p:grpSpPr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383548AD-9E67-4BF0-8D84-57D4D5622B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  <p:sp>
          <p:nvSpPr>
            <p:cNvPr id="23640" name="WordArt 88">
              <a:extLst>
                <a:ext uri="{FF2B5EF4-FFF2-40B4-BE49-F238E27FC236}">
                  <a16:creationId xmlns:a16="http://schemas.microsoft.com/office/drawing/2014/main" id="{518F7886-CC87-46A4-8864-DAE57065F4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岩手町</a:t>
              </a:r>
            </a:p>
          </p:txBody>
        </p:sp>
      </p:grpSp>
      <p:grpSp>
        <p:nvGrpSpPr>
          <p:cNvPr id="23641" name="Group 89">
            <a:extLst>
              <a:ext uri="{FF2B5EF4-FFF2-40B4-BE49-F238E27FC236}">
                <a16:creationId xmlns:a16="http://schemas.microsoft.com/office/drawing/2014/main" id="{22AAC09B-14E2-48F6-B0EC-75A7CC7AAC55}"/>
              </a:ext>
            </a:extLst>
          </p:cNvPr>
          <p:cNvGrpSpPr>
            <a:grpSpLocks/>
          </p:cNvGrpSpPr>
          <p:nvPr/>
        </p:nvGrpSpPr>
        <p:grpSpPr bwMode="auto">
          <a:xfrm>
            <a:off x="3252788" y="9934575"/>
            <a:ext cx="396875" cy="133350"/>
            <a:chOff x="330" y="1453"/>
            <a:chExt cx="250" cy="84"/>
          </a:xfrm>
        </p:grpSpPr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CE896413-5AB5-4571-8F87-A98B4DA1D9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4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  <p:sp>
          <p:nvSpPr>
            <p:cNvPr id="23643" name="WordArt 91">
              <a:extLst>
                <a:ext uri="{FF2B5EF4-FFF2-40B4-BE49-F238E27FC236}">
                  <a16:creationId xmlns:a16="http://schemas.microsoft.com/office/drawing/2014/main" id="{922FAD67-76D3-4F71-9DD2-6D01847431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4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奥州市</a:t>
              </a:r>
            </a:p>
          </p:txBody>
        </p:sp>
      </p:grpSp>
      <p:grpSp>
        <p:nvGrpSpPr>
          <p:cNvPr id="23644" name="Group 92">
            <a:extLst>
              <a:ext uri="{FF2B5EF4-FFF2-40B4-BE49-F238E27FC236}">
                <a16:creationId xmlns:a16="http://schemas.microsoft.com/office/drawing/2014/main" id="{D569980F-A50F-4655-ACB6-8532E71822D7}"/>
              </a:ext>
            </a:extLst>
          </p:cNvPr>
          <p:cNvGrpSpPr>
            <a:grpSpLocks/>
          </p:cNvGrpSpPr>
          <p:nvPr/>
        </p:nvGrpSpPr>
        <p:grpSpPr bwMode="auto">
          <a:xfrm>
            <a:off x="1811338" y="5343525"/>
            <a:ext cx="396875" cy="133350"/>
            <a:chOff x="699" y="1820"/>
            <a:chExt cx="250" cy="84"/>
          </a:xfrm>
        </p:grpSpPr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5127FCF5-9369-475C-AF4C-EC78D0EAF6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  <p:sp>
          <p:nvSpPr>
            <p:cNvPr id="23646" name="WordArt 94">
              <a:extLst>
                <a:ext uri="{FF2B5EF4-FFF2-40B4-BE49-F238E27FC236}">
                  <a16:creationId xmlns:a16="http://schemas.microsoft.com/office/drawing/2014/main" id="{6A1D15D6-9B94-4FF5-A211-6C2EFAE047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雫石町</a:t>
              </a:r>
            </a:p>
          </p:txBody>
        </p:sp>
      </p:grpSp>
      <p:grpSp>
        <p:nvGrpSpPr>
          <p:cNvPr id="23647" name="Group 95">
            <a:extLst>
              <a:ext uri="{FF2B5EF4-FFF2-40B4-BE49-F238E27FC236}">
                <a16:creationId xmlns:a16="http://schemas.microsoft.com/office/drawing/2014/main" id="{B0629EFE-9594-42D3-AF58-35184B1D7201}"/>
              </a:ext>
            </a:extLst>
          </p:cNvPr>
          <p:cNvGrpSpPr>
            <a:grpSpLocks/>
          </p:cNvGrpSpPr>
          <p:nvPr/>
        </p:nvGrpSpPr>
        <p:grpSpPr bwMode="auto">
          <a:xfrm>
            <a:off x="4692650" y="6424613"/>
            <a:ext cx="396875" cy="133350"/>
            <a:chOff x="330" y="1793"/>
            <a:chExt cx="250" cy="84"/>
          </a:xfrm>
        </p:grpSpPr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04986741-CD98-455F-AB1F-3A41266EFB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7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  <p:sp>
          <p:nvSpPr>
            <p:cNvPr id="23649" name="WordArt 97">
              <a:extLst>
                <a:ext uri="{FF2B5EF4-FFF2-40B4-BE49-F238E27FC236}">
                  <a16:creationId xmlns:a16="http://schemas.microsoft.com/office/drawing/2014/main" id="{D82AF3C9-7AFD-4C77-B649-B37621EBE7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7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紫波町</a:t>
              </a:r>
            </a:p>
          </p:txBody>
        </p:sp>
      </p:grpSp>
      <p:grpSp>
        <p:nvGrpSpPr>
          <p:cNvPr id="23650" name="Group 98">
            <a:extLst>
              <a:ext uri="{FF2B5EF4-FFF2-40B4-BE49-F238E27FC236}">
                <a16:creationId xmlns:a16="http://schemas.microsoft.com/office/drawing/2014/main" id="{758649D4-651C-4644-B037-79DE7C461E15}"/>
              </a:ext>
            </a:extLst>
          </p:cNvPr>
          <p:cNvGrpSpPr>
            <a:grpSpLocks/>
          </p:cNvGrpSpPr>
          <p:nvPr/>
        </p:nvGrpSpPr>
        <p:grpSpPr bwMode="auto">
          <a:xfrm>
            <a:off x="3343275" y="6423025"/>
            <a:ext cx="396875" cy="133350"/>
            <a:chOff x="699" y="1964"/>
            <a:chExt cx="250" cy="84"/>
          </a:xfrm>
        </p:grpSpPr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48D00438-6FEB-4377-83A8-8DEFC65896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  <p:sp>
          <p:nvSpPr>
            <p:cNvPr id="23652" name="WordArt 100">
              <a:extLst>
                <a:ext uri="{FF2B5EF4-FFF2-40B4-BE49-F238E27FC236}">
                  <a16:creationId xmlns:a16="http://schemas.microsoft.com/office/drawing/2014/main" id="{1CB014AE-250E-4E4A-A0DF-4CEEA2DDF5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矢巾町</a:t>
              </a:r>
            </a:p>
          </p:txBody>
        </p:sp>
      </p:grpSp>
      <p:grpSp>
        <p:nvGrpSpPr>
          <p:cNvPr id="23653" name="Group 101">
            <a:extLst>
              <a:ext uri="{FF2B5EF4-FFF2-40B4-BE49-F238E27FC236}">
                <a16:creationId xmlns:a16="http://schemas.microsoft.com/office/drawing/2014/main" id="{54BA1E16-708F-449A-B430-85B2BDE6488B}"/>
              </a:ext>
            </a:extLst>
          </p:cNvPr>
          <p:cNvGrpSpPr>
            <a:grpSpLocks/>
          </p:cNvGrpSpPr>
          <p:nvPr/>
        </p:nvGrpSpPr>
        <p:grpSpPr bwMode="auto">
          <a:xfrm>
            <a:off x="2620963" y="5164138"/>
            <a:ext cx="396875" cy="133350"/>
            <a:chOff x="330" y="1937"/>
            <a:chExt cx="250" cy="84"/>
          </a:xfrm>
        </p:grpSpPr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64A14C0B-A577-43CA-AD30-2F505B059C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9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  <p:sp>
          <p:nvSpPr>
            <p:cNvPr id="23655" name="WordArt 103">
              <a:extLst>
                <a:ext uri="{FF2B5EF4-FFF2-40B4-BE49-F238E27FC236}">
                  <a16:creationId xmlns:a16="http://schemas.microsoft.com/office/drawing/2014/main" id="{34AAA009-697E-455F-993E-F021322B24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19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滝沢村</a:t>
              </a:r>
            </a:p>
          </p:txBody>
        </p:sp>
      </p:grpSp>
      <p:grpSp>
        <p:nvGrpSpPr>
          <p:cNvPr id="23656" name="Group 104">
            <a:extLst>
              <a:ext uri="{FF2B5EF4-FFF2-40B4-BE49-F238E27FC236}">
                <a16:creationId xmlns:a16="http://schemas.microsoft.com/office/drawing/2014/main" id="{DE93DD16-7A6E-4E95-ACD9-3184C5A696B3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7504113"/>
            <a:ext cx="396875" cy="133350"/>
            <a:chOff x="699" y="2160"/>
            <a:chExt cx="250" cy="84"/>
          </a:xfrm>
        </p:grpSpPr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405E01F3-97C1-47C2-B6EB-B02CD201AD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  <p:sp>
          <p:nvSpPr>
            <p:cNvPr id="23658" name="WordArt 106">
              <a:extLst>
                <a:ext uri="{FF2B5EF4-FFF2-40B4-BE49-F238E27FC236}">
                  <a16:creationId xmlns:a16="http://schemas.microsoft.com/office/drawing/2014/main" id="{633D9647-A1DD-470C-8EAA-D5ECDC5F7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大槌町</a:t>
              </a:r>
            </a:p>
          </p:txBody>
        </p:sp>
      </p:grpSp>
      <p:grpSp>
        <p:nvGrpSpPr>
          <p:cNvPr id="23659" name="Group 107">
            <a:extLst>
              <a:ext uri="{FF2B5EF4-FFF2-40B4-BE49-F238E27FC236}">
                <a16:creationId xmlns:a16="http://schemas.microsoft.com/office/drawing/2014/main" id="{A58687B0-E4C4-47D4-A625-1AFF6D7EAF49}"/>
              </a:ext>
            </a:extLst>
          </p:cNvPr>
          <p:cNvGrpSpPr>
            <a:grpSpLocks/>
          </p:cNvGrpSpPr>
          <p:nvPr/>
        </p:nvGrpSpPr>
        <p:grpSpPr bwMode="auto">
          <a:xfrm>
            <a:off x="5232400" y="10204450"/>
            <a:ext cx="396875" cy="133350"/>
            <a:chOff x="330" y="2133"/>
            <a:chExt cx="250" cy="84"/>
          </a:xfrm>
        </p:grpSpPr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1467CD86-4D66-4773-8A63-B8F3418FBB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1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  <p:sp>
          <p:nvSpPr>
            <p:cNvPr id="23661" name="WordArt 109">
              <a:extLst>
                <a:ext uri="{FF2B5EF4-FFF2-40B4-BE49-F238E27FC236}">
                  <a16:creationId xmlns:a16="http://schemas.microsoft.com/office/drawing/2014/main" id="{B70D70AB-E30B-4B8E-B668-48D3DDF08B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1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平泉町</a:t>
              </a:r>
            </a:p>
          </p:txBody>
        </p:sp>
      </p:grpSp>
      <p:grpSp>
        <p:nvGrpSpPr>
          <p:cNvPr id="23662" name="Group 110">
            <a:extLst>
              <a:ext uri="{FF2B5EF4-FFF2-40B4-BE49-F238E27FC236}">
                <a16:creationId xmlns:a16="http://schemas.microsoft.com/office/drawing/2014/main" id="{0EA02E20-A9C0-4C5C-B412-F494D33CA22A}"/>
              </a:ext>
            </a:extLst>
          </p:cNvPr>
          <p:cNvGrpSpPr>
            <a:grpSpLocks/>
          </p:cNvGrpSpPr>
          <p:nvPr/>
        </p:nvGrpSpPr>
        <p:grpSpPr bwMode="auto">
          <a:xfrm>
            <a:off x="7662863" y="6964363"/>
            <a:ext cx="396875" cy="133350"/>
            <a:chOff x="699" y="2304"/>
            <a:chExt cx="250" cy="84"/>
          </a:xfrm>
        </p:grpSpPr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5B4977E2-961D-4A32-817B-494F5E03E7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3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  <p:sp>
          <p:nvSpPr>
            <p:cNvPr id="23664" name="WordArt 112">
              <a:extLst>
                <a:ext uri="{FF2B5EF4-FFF2-40B4-BE49-F238E27FC236}">
                  <a16:creationId xmlns:a16="http://schemas.microsoft.com/office/drawing/2014/main" id="{81E9248E-534C-40EA-9239-2BCC42310F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3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山田町</a:t>
              </a:r>
            </a:p>
          </p:txBody>
        </p:sp>
      </p:grpSp>
      <p:grpSp>
        <p:nvGrpSpPr>
          <p:cNvPr id="23665" name="Group 113">
            <a:extLst>
              <a:ext uri="{FF2B5EF4-FFF2-40B4-BE49-F238E27FC236}">
                <a16:creationId xmlns:a16="http://schemas.microsoft.com/office/drawing/2014/main" id="{EF1A2A30-F243-4F53-8157-17BA53A3B5A5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9326563"/>
            <a:ext cx="396875" cy="133350"/>
            <a:chOff x="330" y="2277"/>
            <a:chExt cx="250" cy="84"/>
          </a:xfrm>
        </p:grpSpPr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BB5C9309-46C3-4615-A514-BD432F074B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2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  <p:sp>
          <p:nvSpPr>
            <p:cNvPr id="23667" name="WordArt 115">
              <a:extLst>
                <a:ext uri="{FF2B5EF4-FFF2-40B4-BE49-F238E27FC236}">
                  <a16:creationId xmlns:a16="http://schemas.microsoft.com/office/drawing/2014/main" id="{1900C32E-628D-4FF8-B2C4-1DFEDE8A5C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1" y="22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住田町</a:t>
              </a:r>
            </a:p>
          </p:txBody>
        </p:sp>
      </p:grpSp>
      <p:grpSp>
        <p:nvGrpSpPr>
          <p:cNvPr id="23668" name="Group 116">
            <a:extLst>
              <a:ext uri="{FF2B5EF4-FFF2-40B4-BE49-F238E27FC236}">
                <a16:creationId xmlns:a16="http://schemas.microsoft.com/office/drawing/2014/main" id="{9CFD70BB-9472-442C-B3FD-A2D2DA2E9E8B}"/>
              </a:ext>
            </a:extLst>
          </p:cNvPr>
          <p:cNvGrpSpPr>
            <a:grpSpLocks/>
          </p:cNvGrpSpPr>
          <p:nvPr/>
        </p:nvGrpSpPr>
        <p:grpSpPr bwMode="auto">
          <a:xfrm>
            <a:off x="7842250" y="3452813"/>
            <a:ext cx="396875" cy="133350"/>
            <a:chOff x="777" y="2753"/>
            <a:chExt cx="250" cy="84"/>
          </a:xfrm>
        </p:grpSpPr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5DFD4A1A-2522-4D77-9174-632D7F889E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7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  <p:sp>
          <p:nvSpPr>
            <p:cNvPr id="23670" name="WordArt 118">
              <a:extLst>
                <a:ext uri="{FF2B5EF4-FFF2-40B4-BE49-F238E27FC236}">
                  <a16:creationId xmlns:a16="http://schemas.microsoft.com/office/drawing/2014/main" id="{F4C628CE-0DB1-42F0-96C4-922B3AF21D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7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普代村</a:t>
              </a:r>
            </a:p>
          </p:txBody>
        </p:sp>
      </p:grpSp>
      <p:grpSp>
        <p:nvGrpSpPr>
          <p:cNvPr id="23671" name="Group 119">
            <a:extLst>
              <a:ext uri="{FF2B5EF4-FFF2-40B4-BE49-F238E27FC236}">
                <a16:creationId xmlns:a16="http://schemas.microsoft.com/office/drawing/2014/main" id="{9DF54D67-4DE3-4295-BBB9-A9F335348CB1}"/>
              </a:ext>
            </a:extLst>
          </p:cNvPr>
          <p:cNvGrpSpPr>
            <a:grpSpLocks/>
          </p:cNvGrpSpPr>
          <p:nvPr/>
        </p:nvGrpSpPr>
        <p:grpSpPr bwMode="auto">
          <a:xfrm>
            <a:off x="6762750" y="4532313"/>
            <a:ext cx="396875" cy="133350"/>
            <a:chOff x="408" y="2726"/>
            <a:chExt cx="250" cy="84"/>
          </a:xfrm>
        </p:grpSpPr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5D895311-9F61-42D3-892C-0205175654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7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  <p:sp>
          <p:nvSpPr>
            <p:cNvPr id="23673" name="WordArt 121">
              <a:extLst>
                <a:ext uri="{FF2B5EF4-FFF2-40B4-BE49-F238E27FC236}">
                  <a16:creationId xmlns:a16="http://schemas.microsoft.com/office/drawing/2014/main" id="{9948443F-1ABA-459E-9771-9A6ECF207D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7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岩泉町</a:t>
              </a:r>
            </a:p>
          </p:txBody>
        </p:sp>
      </p:grpSp>
      <p:grpSp>
        <p:nvGrpSpPr>
          <p:cNvPr id="23674" name="Group 122">
            <a:extLst>
              <a:ext uri="{FF2B5EF4-FFF2-40B4-BE49-F238E27FC236}">
                <a16:creationId xmlns:a16="http://schemas.microsoft.com/office/drawing/2014/main" id="{AB7CB8F9-915F-47EE-8D3A-B59370C40077}"/>
              </a:ext>
            </a:extLst>
          </p:cNvPr>
          <p:cNvGrpSpPr>
            <a:grpSpLocks/>
          </p:cNvGrpSpPr>
          <p:nvPr/>
        </p:nvGrpSpPr>
        <p:grpSpPr bwMode="auto">
          <a:xfrm>
            <a:off x="7842250" y="2732088"/>
            <a:ext cx="396875" cy="133350"/>
            <a:chOff x="777" y="2897"/>
            <a:chExt cx="250" cy="84"/>
          </a:xfrm>
        </p:grpSpPr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05527A62-7ECA-47CA-93FA-9799230F29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7" y="28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  <p:sp>
          <p:nvSpPr>
            <p:cNvPr id="23676" name="WordArt 124">
              <a:extLst>
                <a:ext uri="{FF2B5EF4-FFF2-40B4-BE49-F238E27FC236}">
                  <a16:creationId xmlns:a16="http://schemas.microsoft.com/office/drawing/2014/main" id="{E81A5C93-32C3-4944-9FE5-8D0299F05D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8" y="28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野田村</a:t>
              </a:r>
            </a:p>
          </p:txBody>
        </p:sp>
      </p:grpSp>
      <p:grpSp>
        <p:nvGrpSpPr>
          <p:cNvPr id="23677" name="Group 125">
            <a:extLst>
              <a:ext uri="{FF2B5EF4-FFF2-40B4-BE49-F238E27FC236}">
                <a16:creationId xmlns:a16="http://schemas.microsoft.com/office/drawing/2014/main" id="{CD33DC71-21E2-4344-8E54-B3177FB6E1D1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1203325"/>
            <a:ext cx="396875" cy="133350"/>
            <a:chOff x="408" y="2870"/>
            <a:chExt cx="250" cy="84"/>
          </a:xfrm>
        </p:grpSpPr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64B07F0F-C9CA-4D77-BB80-F936BC840F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  <p:sp>
          <p:nvSpPr>
            <p:cNvPr id="23679" name="WordArt 127">
              <a:extLst>
                <a:ext uri="{FF2B5EF4-FFF2-40B4-BE49-F238E27FC236}">
                  <a16:creationId xmlns:a16="http://schemas.microsoft.com/office/drawing/2014/main" id="{E5A777C7-A45F-4996-877F-EF676221F6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軽米町</a:t>
              </a:r>
            </a:p>
          </p:txBody>
        </p:sp>
      </p:grpSp>
      <p:grpSp>
        <p:nvGrpSpPr>
          <p:cNvPr id="23680" name="Group 128">
            <a:extLst>
              <a:ext uri="{FF2B5EF4-FFF2-40B4-BE49-F238E27FC236}">
                <a16:creationId xmlns:a16="http://schemas.microsoft.com/office/drawing/2014/main" id="{D795AD63-DF2D-437D-A836-973E3059D707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2373313"/>
            <a:ext cx="396875" cy="133350"/>
            <a:chOff x="1152" y="2077"/>
            <a:chExt cx="250" cy="84"/>
          </a:xfrm>
        </p:grpSpPr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19556389-F830-4E5D-A42B-B3DF9B0D3C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0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  <p:sp>
          <p:nvSpPr>
            <p:cNvPr id="23682" name="WordArt 130">
              <a:extLst>
                <a:ext uri="{FF2B5EF4-FFF2-40B4-BE49-F238E27FC236}">
                  <a16:creationId xmlns:a16="http://schemas.microsoft.com/office/drawing/2014/main" id="{3689D8A1-EF55-4A3F-8348-668B6773B8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0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九戸村</a:t>
              </a:r>
            </a:p>
          </p:txBody>
        </p:sp>
      </p:grpSp>
      <p:grpSp>
        <p:nvGrpSpPr>
          <p:cNvPr id="23683" name="Group 131">
            <a:extLst>
              <a:ext uri="{FF2B5EF4-FFF2-40B4-BE49-F238E27FC236}">
                <a16:creationId xmlns:a16="http://schemas.microsoft.com/office/drawing/2014/main" id="{8F19D3A8-FD31-4950-9CBA-89BE49BF9268}"/>
              </a:ext>
            </a:extLst>
          </p:cNvPr>
          <p:cNvGrpSpPr>
            <a:grpSpLocks/>
          </p:cNvGrpSpPr>
          <p:nvPr/>
        </p:nvGrpSpPr>
        <p:grpSpPr bwMode="auto">
          <a:xfrm>
            <a:off x="6672263" y="1023938"/>
            <a:ext cx="396875" cy="133350"/>
            <a:chOff x="1152" y="2273"/>
            <a:chExt cx="250" cy="84"/>
          </a:xfrm>
        </p:grpSpPr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77B1C8F3-641F-4163-A41F-E7B20A1F6A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  <p:sp>
          <p:nvSpPr>
            <p:cNvPr id="23685" name="WordArt 133">
              <a:extLst>
                <a:ext uri="{FF2B5EF4-FFF2-40B4-BE49-F238E27FC236}">
                  <a16:creationId xmlns:a16="http://schemas.microsoft.com/office/drawing/2014/main" id="{264D71CD-AD82-4024-9438-6888C85ACB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洋野町</a:t>
              </a:r>
            </a:p>
          </p:txBody>
        </p:sp>
      </p:grpSp>
      <p:grpSp>
        <p:nvGrpSpPr>
          <p:cNvPr id="23686" name="Group 134">
            <a:extLst>
              <a:ext uri="{FF2B5EF4-FFF2-40B4-BE49-F238E27FC236}">
                <a16:creationId xmlns:a16="http://schemas.microsoft.com/office/drawing/2014/main" id="{144EFC4A-734C-48BC-90CA-6102E54D852E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2373313"/>
            <a:ext cx="396875" cy="133350"/>
            <a:chOff x="1152" y="2417"/>
            <a:chExt cx="250" cy="84"/>
          </a:xfrm>
        </p:grpSpPr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B799F523-C444-4A0C-89E0-3998C891D8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  <p:sp>
          <p:nvSpPr>
            <p:cNvPr id="23688" name="WordArt 136">
              <a:extLst>
                <a:ext uri="{FF2B5EF4-FFF2-40B4-BE49-F238E27FC236}">
                  <a16:creationId xmlns:a16="http://schemas.microsoft.com/office/drawing/2014/main" id="{CC2CB8F5-97BC-4ECE-8E13-39C9840089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一戸町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2892</TotalTime>
  <Words>544</Words>
  <PresentationFormat>A3 297x420 mm</PresentationFormat>
  <Paragraphs>528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岩手県の地図</dc:title>
  <dc:subject>岩手県の地図</dc:subject>
  <dc:creator>digipot.net</dc:creator>
  <cp:revision>1</cp:revision>
  <dcterms:created xsi:type="dcterms:W3CDTF">2011-09-01T12:09:10Z</dcterms:created>
  <dcterms:modified xsi:type="dcterms:W3CDTF">2019-01-28T02:02:03Z</dcterms:modified>
  <cp:version>1</cp:version>
</cp:coreProperties>
</file>